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3"/>
  </p:notesMasterIdLst>
  <p:handoutMasterIdLst>
    <p:handoutMasterId r:id="rId24"/>
  </p:handoutMasterIdLst>
  <p:sldIdLst>
    <p:sldId id="256" r:id="rId2"/>
    <p:sldId id="257" r:id="rId3"/>
    <p:sldId id="258" r:id="rId4"/>
    <p:sldId id="264" r:id="rId5"/>
    <p:sldId id="266" r:id="rId6"/>
    <p:sldId id="268" r:id="rId7"/>
    <p:sldId id="260" r:id="rId8"/>
    <p:sldId id="261" r:id="rId9"/>
    <p:sldId id="263" r:id="rId10"/>
    <p:sldId id="262" r:id="rId11"/>
    <p:sldId id="267" r:id="rId12"/>
    <p:sldId id="273" r:id="rId13"/>
    <p:sldId id="282" r:id="rId14"/>
    <p:sldId id="276" r:id="rId15"/>
    <p:sldId id="277" r:id="rId16"/>
    <p:sldId id="274" r:id="rId17"/>
    <p:sldId id="275" r:id="rId18"/>
    <p:sldId id="283" r:id="rId19"/>
    <p:sldId id="278" r:id="rId20"/>
    <p:sldId id="281" r:id="rId21"/>
    <p:sldId id="280" r:id="rId22"/>
  </p:sldIdLst>
  <p:sldSz cx="12192000" cy="6858000"/>
  <p:notesSz cx="6858000" cy="9144000"/>
  <p:defaultTextStyle>
    <a:defPPr rtl="0">
      <a:defRPr lang="ja-JP"/>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8CB15E56-F800-F8D8-3F49-2F553F71A09E}" name="ゲスト ユーザー" initials="ゲユ" userId="S::urn:spo:anon#7f4a71049cc4bb23e4ea092e7021c3e8dc89e3fbec74a264743c4111a7855347::"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0CF0268-6A66-4451-BFE4-A6BEA30001B8}" v="528" dt="2022-08-05T06:39:03.576"/>
    <p1510:client id="{0780AE1A-69E1-C774-A324-14B26A0C56D3}" v="229" dt="2022-08-05T15:50:49.395"/>
    <p1510:client id="{11341899-E9EA-44C2-8C00-1BC117122FA6}" v="274" dt="2022-08-05T16:28:46.390"/>
    <p1510:client id="{17C79224-585A-D971-BCB6-8C20F5B6DDE6}" v="71" dt="2022-08-06T01:43:50.577"/>
    <p1510:client id="{1D1AB3F2-9545-4E91-8F4C-0F2F5AD3F31E}" v="1239" dt="2022-08-05T06:43:05.066"/>
    <p1510:client id="{2AA3A148-4AAD-60E7-32B8-66D66BA003AF}" v="841" dt="2022-08-05T16:49:55.993"/>
    <p1510:client id="{34F64154-A788-A865-0B47-0625E10062D4}" v="108" dt="2022-08-06T03:35:01.282"/>
    <p1510:client id="{3A29A8FA-F59E-D5C9-B94E-4DF9C414B0B0}" v="1" dt="2022-08-06T04:06:32.168"/>
    <p1510:client id="{3EBFDCEC-91B7-5EEB-C9F5-5A1FC3ACEC13}" v="23" dt="2022-08-06T04:26:58.888"/>
    <p1510:client id="{48308FDC-7268-F769-06D8-8E0E09B37305}" v="26" dt="2022-08-06T04:31:13.901"/>
    <p1510:client id="{49456B0C-462F-B4B6-83FB-0D08383E0C7E}" v="388" dt="2022-08-05T05:43:01.400"/>
    <p1510:client id="{55273F17-D778-5C36-C6F1-52E8F6EB8C75}" v="37" dt="2022-08-05T17:43:08.616"/>
    <p1510:client id="{643022F0-6D47-C7DF-61F1-10027A5E3580}" v="203" dt="2022-08-06T04:31:02.780"/>
    <p1510:client id="{7A3A9339-FE11-2623-E8A7-839A507F2C47}" v="5" dt="2022-08-06T03:57:48.214"/>
    <p1510:client id="{7B734CE5-3F8E-F044-93DE-7C90C2522195}" v="198" dt="2022-08-05T06:35:16.417"/>
    <p1510:client id="{90821369-778E-437E-8D83-DBF71799FEB8}" v="1" dt="2022-08-05T05:08:09.372"/>
    <p1510:client id="{96FDE26B-5CDC-395C-854D-674E34D2812A}" v="11" dt="2022-08-06T04:27:48.822"/>
    <p1510:client id="{A5914142-3DC5-694C-BB03-42C118D1C6B4}" v="1127" dt="2022-08-05T06:14:32.311"/>
    <p1510:client id="{BA0FF592-0F99-F01B-FD3F-9912C3A6880B}" v="291" dt="2022-08-05T16:13:59.075"/>
    <p1510:client id="{FB6E9D85-3981-DB08-FDAF-9EC036F3ACA9}" v="20" dt="2022-08-05T16:36:22.00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 Id="rId30" Type="http://schemas.microsoft.com/office/2018/10/relationships/authors" Targe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a:extLst>
              <a:ext uri="{FF2B5EF4-FFF2-40B4-BE49-F238E27FC236}">
                <a16:creationId xmlns:a16="http://schemas.microsoft.com/office/drawing/2014/main" id="{90EAFFFE-0E51-4F1E-988B-B5D5BFD60BE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latin typeface="Meiryo UI" panose="020B0604030504040204" pitchFamily="50" charset="-128"/>
              <a:ea typeface="Meiryo UI" panose="020B0604030504040204" pitchFamily="50" charset="-128"/>
            </a:endParaRPr>
          </a:p>
        </p:txBody>
      </p:sp>
      <p:sp>
        <p:nvSpPr>
          <p:cNvPr id="3" name="日付プレースホルダー 2">
            <a:extLst>
              <a:ext uri="{FF2B5EF4-FFF2-40B4-BE49-F238E27FC236}">
                <a16:creationId xmlns:a16="http://schemas.microsoft.com/office/drawing/2014/main" id="{EBC4F599-73D1-475E-842F-F8D2B1FEE83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6CB5C7A-9B8F-459F-BBA0-31AFBAB93712}" type="datetime1">
              <a:rPr kumimoji="1" lang="ja-JP" altLang="en-US" smtClean="0">
                <a:latin typeface="Meiryo UI" panose="020B0604030504040204" pitchFamily="50" charset="-128"/>
                <a:ea typeface="Meiryo UI" panose="020B0604030504040204" pitchFamily="50" charset="-128"/>
              </a:rPr>
              <a:t>2022/8/5</a:t>
            </a:fld>
            <a:endParaRPr kumimoji="1" lang="ja-JP" altLang="en-US">
              <a:latin typeface="Meiryo UI" panose="020B0604030504040204" pitchFamily="50" charset="-128"/>
              <a:ea typeface="Meiryo UI" panose="020B0604030504040204" pitchFamily="50" charset="-128"/>
            </a:endParaRPr>
          </a:p>
        </p:txBody>
      </p:sp>
      <p:sp>
        <p:nvSpPr>
          <p:cNvPr id="4" name="フッター プレースホルダー 3">
            <a:extLst>
              <a:ext uri="{FF2B5EF4-FFF2-40B4-BE49-F238E27FC236}">
                <a16:creationId xmlns:a16="http://schemas.microsoft.com/office/drawing/2014/main" id="{A0E961D8-A488-472E-8FE4-98BBFEE2825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latin typeface="Meiryo UI" panose="020B0604030504040204" pitchFamily="50" charset="-128"/>
              <a:ea typeface="Meiryo UI" panose="020B0604030504040204" pitchFamily="50" charset="-128"/>
            </a:endParaRPr>
          </a:p>
        </p:txBody>
      </p:sp>
      <p:sp>
        <p:nvSpPr>
          <p:cNvPr id="5" name="スライド番号プレースホルダー 4">
            <a:extLst>
              <a:ext uri="{FF2B5EF4-FFF2-40B4-BE49-F238E27FC236}">
                <a16:creationId xmlns:a16="http://schemas.microsoft.com/office/drawing/2014/main" id="{157EF667-761C-4258-A2FD-9F260944C3D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08E338B-58D1-41D1-B70B-61126DB7746E}" type="slidenum">
              <a:rPr kumimoji="1" lang="en-US" altLang="ja-JP" smtClean="0">
                <a:latin typeface="Meiryo UI" panose="020B0604030504040204" pitchFamily="50" charset="-128"/>
                <a:ea typeface="Meiryo UI" panose="020B0604030504040204" pitchFamily="50" charset="-128"/>
              </a:rPr>
              <a:t>‹#›</a:t>
            </a:fld>
            <a:endParaRPr kumimoji="1" lang="ja-JP" altLang="en-US">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93778182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Meiryo UI" panose="020B0604030504040204" pitchFamily="50" charset="-128"/>
                <a:ea typeface="Meiryo UI" panose="020B0604030504040204" pitchFamily="50" charset="-128"/>
              </a:defRPr>
            </a:lvl1pPr>
          </a:lstStyle>
          <a:p>
            <a:endParaRPr kumimoji="1" lang="ja-JP" altLang="en-US">
              <a:latin typeface="Meiryo UI" panose="020B0604030504040204" pitchFamily="50" charset="-128"/>
              <a:ea typeface="Meiryo UI" panose="020B0604030504040204" pitchFamily="50" charset="-128"/>
            </a:endParaRPr>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Meiryo UI" panose="020B0604030504040204" pitchFamily="50" charset="-128"/>
                <a:ea typeface="Meiryo UI" panose="020B0604030504040204" pitchFamily="50" charset="-128"/>
              </a:defRPr>
            </a:lvl1pPr>
          </a:lstStyle>
          <a:p>
            <a:fld id="{C117FBD1-E670-447E-A975-9EB5C1BB332B}" type="datetime1">
              <a:rPr kumimoji="1" lang="ja-JP" altLang="en-US" smtClean="0"/>
              <a:pPr/>
              <a:t>2022/8/5</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noProof="0"/>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noProof="0"/>
              <a:t>マスター テキストの書式設定</a:t>
            </a:r>
          </a:p>
          <a:p>
            <a:pPr lvl="1"/>
            <a:r>
              <a:rPr kumimoji="1" lang="ja-JP" altLang="en-US" noProof="0"/>
              <a:t>第 </a:t>
            </a:r>
            <a:r>
              <a:rPr kumimoji="1" lang="en-US" altLang="ja-JP" noProof="0"/>
              <a:t>2 </a:t>
            </a:r>
            <a:r>
              <a:rPr kumimoji="1" lang="ja-JP" altLang="en-US" noProof="0"/>
              <a:t>レベル</a:t>
            </a:r>
          </a:p>
          <a:p>
            <a:pPr lvl="2"/>
            <a:r>
              <a:rPr kumimoji="1" lang="ja-JP" altLang="en-US" noProof="0"/>
              <a:t>第 </a:t>
            </a:r>
            <a:r>
              <a:rPr kumimoji="1" lang="en-US" altLang="ja-JP" noProof="0"/>
              <a:t>3 </a:t>
            </a:r>
            <a:r>
              <a:rPr kumimoji="1" lang="ja-JP" altLang="en-US" noProof="0"/>
              <a:t>レベル</a:t>
            </a:r>
          </a:p>
          <a:p>
            <a:pPr lvl="3"/>
            <a:r>
              <a:rPr kumimoji="1" lang="ja-JP" altLang="en-US" noProof="0"/>
              <a:t>第 </a:t>
            </a:r>
            <a:r>
              <a:rPr kumimoji="1" lang="en-US" altLang="ja-JP" noProof="0"/>
              <a:t>4 </a:t>
            </a:r>
            <a:r>
              <a:rPr kumimoji="1" lang="ja-JP" altLang="en-US" noProof="0"/>
              <a:t>レベル</a:t>
            </a:r>
          </a:p>
          <a:p>
            <a:pPr lvl="4"/>
            <a:r>
              <a:rPr kumimoji="1" lang="ja-JP" altLang="en-US" noProof="0"/>
              <a:t>第 </a:t>
            </a:r>
            <a:r>
              <a:rPr kumimoji="1" lang="en-US" altLang="ja-JP" noProof="0"/>
              <a:t>5 </a:t>
            </a:r>
            <a:r>
              <a:rPr kumimoji="1" lang="ja-JP" altLang="en-US" noProof="0"/>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Meiryo UI" panose="020B0604030504040204" pitchFamily="50" charset="-128"/>
                <a:ea typeface="Meiryo UI" panose="020B0604030504040204" pitchFamily="50" charset="-128"/>
              </a:defRPr>
            </a:lvl1pPr>
          </a:lstStyle>
          <a:p>
            <a:endParaRPr kumimoji="1" lang="ja-JP" altLang="en-US">
              <a:latin typeface="Meiryo UI" panose="020B0604030504040204" pitchFamily="50" charset="-128"/>
              <a:ea typeface="Meiryo UI" panose="020B0604030504040204" pitchFamily="50" charset="-128"/>
            </a:endParaRPr>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Meiryo UI" panose="020B0604030504040204" pitchFamily="50" charset="-128"/>
                <a:ea typeface="Meiryo UI" panose="020B0604030504040204" pitchFamily="50" charset="-128"/>
              </a:defRPr>
            </a:lvl1pPr>
          </a:lstStyle>
          <a:p>
            <a:fld id="{E32541D5-DF76-472A-AC83-FEE4F4B1E3F5}" type="slidenum">
              <a:rPr kumimoji="1" lang="en-US" altLang="ja-JP" smtClean="0"/>
              <a:pPr/>
              <a:t>‹#›</a:t>
            </a:fld>
            <a:endParaRPr kumimoji="1" lang="ja-JP" altLang="en-US">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730006582"/>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kumimoji="1" sz="1200" kern="1200">
        <a:solidFill>
          <a:schemeClr val="tx1"/>
        </a:solidFill>
        <a:latin typeface="Meiryo UI" panose="020B0604030504040204" pitchFamily="50" charset="-128"/>
        <a:ea typeface="Meiryo UI" panose="020B0604030504040204" pitchFamily="50" charset="-128"/>
        <a:cs typeface="+mn-cs"/>
      </a:defRPr>
    </a:lvl1pPr>
    <a:lvl2pPr marL="457200" algn="l" defTabSz="914400" rtl="0" eaLnBrk="1" latinLnBrk="0" hangingPunct="1">
      <a:defRPr kumimoji="1" sz="1200" kern="1200">
        <a:solidFill>
          <a:schemeClr val="tx1"/>
        </a:solidFill>
        <a:latin typeface="Meiryo UI" panose="020B0604030504040204" pitchFamily="50" charset="-128"/>
        <a:ea typeface="Meiryo UI" panose="020B0604030504040204" pitchFamily="50" charset="-128"/>
        <a:cs typeface="+mn-cs"/>
      </a:defRPr>
    </a:lvl2pPr>
    <a:lvl3pPr marL="914400" algn="l" defTabSz="914400" rtl="0" eaLnBrk="1" latinLnBrk="0" hangingPunct="1">
      <a:defRPr kumimoji="1" sz="1200" kern="1200">
        <a:solidFill>
          <a:schemeClr val="tx1"/>
        </a:solidFill>
        <a:latin typeface="Meiryo UI" panose="020B0604030504040204" pitchFamily="50" charset="-128"/>
        <a:ea typeface="Meiryo UI" panose="020B0604030504040204" pitchFamily="50" charset="-128"/>
        <a:cs typeface="+mn-cs"/>
      </a:defRPr>
    </a:lvl3pPr>
    <a:lvl4pPr marL="1371600" algn="l" defTabSz="914400" rtl="0" eaLnBrk="1" latinLnBrk="0" hangingPunct="1">
      <a:defRPr kumimoji="1" sz="1200" kern="1200">
        <a:solidFill>
          <a:schemeClr val="tx1"/>
        </a:solidFill>
        <a:latin typeface="Meiryo UI" panose="020B0604030504040204" pitchFamily="50" charset="-128"/>
        <a:ea typeface="Meiryo UI" panose="020B0604030504040204" pitchFamily="50" charset="-128"/>
        <a:cs typeface="+mn-cs"/>
      </a:defRPr>
    </a:lvl4pPr>
    <a:lvl5pPr marL="1828800" algn="l" defTabSz="914400" rtl="0" eaLnBrk="1" latinLnBrk="0" hangingPunct="1">
      <a:defRPr kumimoji="1" sz="1200" kern="1200">
        <a:solidFill>
          <a:schemeClr val="tx1"/>
        </a:solidFill>
        <a:latin typeface="Meiryo UI" panose="020B0604030504040204" pitchFamily="50" charset="-128"/>
        <a:ea typeface="Meiryo UI" panose="020B0604030504040204" pitchFamily="50" charset="-128"/>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5"/>
          </p:nvPr>
        </p:nvSpPr>
        <p:spPr/>
        <p:txBody>
          <a:bodyPr/>
          <a:lstStyle/>
          <a:p>
            <a:fld id="{E32541D5-DF76-472A-AC83-FEE4F4B1E3F5}" type="slidenum">
              <a:rPr kumimoji="1" lang="en-US" altLang="ja-JP" smtClean="0"/>
              <a:t>1</a:t>
            </a:fld>
            <a:endParaRPr kumimoji="1" lang="ja-JP" altLang="en-US"/>
          </a:p>
        </p:txBody>
      </p:sp>
    </p:spTree>
    <p:extLst>
      <p:ext uri="{BB962C8B-B14F-4D97-AF65-F5344CB8AC3E}">
        <p14:creationId xmlns:p14="http://schemas.microsoft.com/office/powerpoint/2010/main" val="31749964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2417779" y="802298"/>
            <a:ext cx="8637073" cy="2541431"/>
          </a:xfrm>
        </p:spPr>
        <p:txBody>
          <a:bodyPr bIns="0" rtlCol="0" anchor="b">
            <a:normAutofit/>
          </a:bodyPr>
          <a:lstStyle>
            <a:lvl1pPr algn="l">
              <a:defRPr sz="6600"/>
            </a:lvl1pPr>
          </a:lstStyle>
          <a:p>
            <a:pPr rtl="0"/>
            <a:r>
              <a:rPr lang="ja-JP" altLang="en-US" noProof="0"/>
              <a:t>マスター タイトルの書式設定</a:t>
            </a:r>
          </a:p>
        </p:txBody>
      </p:sp>
      <p:sp>
        <p:nvSpPr>
          <p:cNvPr id="3" name="サブタイトル 2"/>
          <p:cNvSpPr>
            <a:spLocks noGrp="1"/>
          </p:cNvSpPr>
          <p:nvPr>
            <p:ph type="subTitle" idx="1"/>
          </p:nvPr>
        </p:nvSpPr>
        <p:spPr>
          <a:xfrm>
            <a:off x="2417780" y="3531204"/>
            <a:ext cx="8637072" cy="977621"/>
          </a:xfrm>
        </p:spPr>
        <p:txBody>
          <a:bodyPr tIns="91440" bIns="91440" rtlCol="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ja-JP" altLang="en-US" noProof="0"/>
              <a:t>マスター サブタイトルの書式設定</a:t>
            </a:r>
          </a:p>
        </p:txBody>
      </p:sp>
      <p:sp>
        <p:nvSpPr>
          <p:cNvPr id="4" name="日付プレースホルダー 3"/>
          <p:cNvSpPr>
            <a:spLocks noGrp="1"/>
          </p:cNvSpPr>
          <p:nvPr>
            <p:ph type="dt" sz="half" idx="10"/>
          </p:nvPr>
        </p:nvSpPr>
        <p:spPr/>
        <p:txBody>
          <a:bodyPr rtlCol="0"/>
          <a:lstStyle/>
          <a:p>
            <a:pPr rtl="0"/>
            <a:fld id="{D9372A7E-A78C-4DA8-982B-670354452EDC}" type="datetime1">
              <a:rPr lang="ja-JP" altLang="en-US" noProof="0" smtClean="0"/>
              <a:t>2022/8/5</a:t>
            </a:fld>
            <a:endParaRPr lang="ja-JP" altLang="en-US" noProof="0"/>
          </a:p>
        </p:txBody>
      </p:sp>
      <p:sp>
        <p:nvSpPr>
          <p:cNvPr id="5" name="フッター プレースホルダー 4"/>
          <p:cNvSpPr>
            <a:spLocks noGrp="1"/>
          </p:cNvSpPr>
          <p:nvPr>
            <p:ph type="ftr" sz="quarter" idx="11"/>
          </p:nvPr>
        </p:nvSpPr>
        <p:spPr>
          <a:xfrm>
            <a:off x="2416500" y="329307"/>
            <a:ext cx="4973915" cy="309201"/>
          </a:xfrm>
        </p:spPr>
        <p:txBody>
          <a:bodyPr rtlCol="0"/>
          <a:lstStyle/>
          <a:p>
            <a:pPr rtl="0"/>
            <a:endParaRPr lang="ja-JP" altLang="en-US" noProof="0"/>
          </a:p>
        </p:txBody>
      </p:sp>
      <p:sp>
        <p:nvSpPr>
          <p:cNvPr id="6" name="スライド番号プレースホルダー 5"/>
          <p:cNvSpPr>
            <a:spLocks noGrp="1"/>
          </p:cNvSpPr>
          <p:nvPr>
            <p:ph type="sldNum" sz="quarter" idx="12"/>
          </p:nvPr>
        </p:nvSpPr>
        <p:spPr>
          <a:xfrm>
            <a:off x="1437664" y="798973"/>
            <a:ext cx="811019" cy="503578"/>
          </a:xfrm>
        </p:spPr>
        <p:txBody>
          <a:bodyPr rtlCol="0"/>
          <a:lstStyle/>
          <a:p>
            <a:pPr rtl="0"/>
            <a:fld id="{6D22F896-40B5-4ADD-8801-0D06FADFA095}" type="slidenum">
              <a:rPr lang="en-US" altLang="ja-JP" noProof="0" smtClean="0"/>
              <a:t>‹#›</a:t>
            </a:fld>
            <a:endParaRPr lang="ja-JP" altLang="en-US" noProof="0"/>
          </a:p>
        </p:txBody>
      </p:sp>
      <p:cxnSp>
        <p:nvCxnSpPr>
          <p:cNvPr id="15" name="直線​​コネクタ(S)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rtlCol="0"/>
          <a:lstStyle/>
          <a:p>
            <a:pPr rtl="0"/>
            <a:r>
              <a:rPr lang="ja-JP" altLang="en-US" noProof="0"/>
              <a:t>マスター タイトルの書式設定</a:t>
            </a:r>
          </a:p>
        </p:txBody>
      </p:sp>
      <p:sp>
        <p:nvSpPr>
          <p:cNvPr id="3" name="縦書きテキスト プレースホルダー 2"/>
          <p:cNvSpPr>
            <a:spLocks noGrp="1"/>
          </p:cNvSpPr>
          <p:nvPr>
            <p:ph type="body" orient="vert" idx="1" hasCustomPrompt="1"/>
          </p:nvPr>
        </p:nvSpPr>
        <p:spPr/>
        <p:txBody>
          <a:bodyPr vert="eaVert" rtlCol="0"/>
          <a:lstStyle/>
          <a:p>
            <a:pPr lvl="0" rtl="0"/>
            <a:r>
              <a:rPr lang="ja-JP" altLang="en-US" noProof="0"/>
              <a:t>クリックしてマスター テキストのスタイルを編集</a:t>
            </a:r>
          </a:p>
          <a:p>
            <a:pPr lvl="1"/>
            <a:r>
              <a:rPr kumimoji="1" lang="ja-JP" altLang="en-US" noProof="0"/>
              <a:t>第 </a:t>
            </a:r>
            <a:r>
              <a:rPr kumimoji="1" lang="en-US" altLang="ja-JP" noProof="0"/>
              <a:t>2 </a:t>
            </a:r>
            <a:r>
              <a:rPr kumimoji="1" lang="ja-JP" altLang="en-US" noProof="0"/>
              <a:t>レベル</a:t>
            </a:r>
          </a:p>
          <a:p>
            <a:pPr lvl="2"/>
            <a:r>
              <a:rPr kumimoji="1" lang="ja-JP" altLang="en-US" noProof="0"/>
              <a:t>第 </a:t>
            </a:r>
            <a:r>
              <a:rPr kumimoji="1" lang="en-US" altLang="ja-JP" noProof="0"/>
              <a:t>3 </a:t>
            </a:r>
            <a:r>
              <a:rPr kumimoji="1" lang="ja-JP" altLang="en-US" noProof="0"/>
              <a:t>レベル</a:t>
            </a:r>
          </a:p>
          <a:p>
            <a:pPr lvl="3"/>
            <a:r>
              <a:rPr kumimoji="1" lang="ja-JP" altLang="en-US" noProof="0"/>
              <a:t>第 </a:t>
            </a:r>
            <a:r>
              <a:rPr kumimoji="1" lang="en-US" altLang="ja-JP" noProof="0"/>
              <a:t>4 </a:t>
            </a:r>
            <a:r>
              <a:rPr kumimoji="1" lang="ja-JP" altLang="en-US" noProof="0"/>
              <a:t>レベル</a:t>
            </a:r>
          </a:p>
          <a:p>
            <a:pPr lvl="4"/>
            <a:r>
              <a:rPr kumimoji="1" lang="ja-JP" altLang="en-US" noProof="0"/>
              <a:t>第 </a:t>
            </a:r>
            <a:r>
              <a:rPr kumimoji="1" lang="en-US" altLang="ja-JP" noProof="0"/>
              <a:t>5 </a:t>
            </a:r>
            <a:r>
              <a:rPr kumimoji="1" lang="ja-JP" altLang="en-US" noProof="0"/>
              <a:t>レベル</a:t>
            </a:r>
          </a:p>
        </p:txBody>
      </p:sp>
      <p:sp>
        <p:nvSpPr>
          <p:cNvPr id="4" name="日付プレースホルダー 3"/>
          <p:cNvSpPr>
            <a:spLocks noGrp="1"/>
          </p:cNvSpPr>
          <p:nvPr>
            <p:ph type="dt" sz="half" idx="10"/>
          </p:nvPr>
        </p:nvSpPr>
        <p:spPr/>
        <p:txBody>
          <a:bodyPr rtlCol="0"/>
          <a:lstStyle/>
          <a:p>
            <a:pPr rtl="0"/>
            <a:fld id="{95D47402-562D-4618-AF70-2FC649C2C29E}" type="datetime1">
              <a:rPr lang="ja-JP" altLang="en-US" noProof="0" smtClean="0"/>
              <a:t>2022/8/5</a:t>
            </a:fld>
            <a:endParaRPr lang="ja-JP" altLang="en-US" noProof="0"/>
          </a:p>
        </p:txBody>
      </p:sp>
      <p:sp>
        <p:nvSpPr>
          <p:cNvPr id="5" name="フッター プレースホルダー 4"/>
          <p:cNvSpPr>
            <a:spLocks noGrp="1"/>
          </p:cNvSpPr>
          <p:nvPr>
            <p:ph type="ftr" sz="quarter" idx="11"/>
          </p:nvPr>
        </p:nvSpPr>
        <p:spPr/>
        <p:txBody>
          <a:bodyPr rtlCol="0"/>
          <a:lstStyle/>
          <a:p>
            <a:pPr rtl="0"/>
            <a:endParaRPr lang="ja-JP" altLang="en-US" noProof="0"/>
          </a:p>
        </p:txBody>
      </p:sp>
      <p:sp>
        <p:nvSpPr>
          <p:cNvPr id="6" name="スライド番号プレースホルダー 5"/>
          <p:cNvSpPr>
            <a:spLocks noGrp="1"/>
          </p:cNvSpPr>
          <p:nvPr>
            <p:ph type="sldNum" sz="quarter" idx="12"/>
          </p:nvPr>
        </p:nvSpPr>
        <p:spPr/>
        <p:txBody>
          <a:bodyPr rtlCol="0"/>
          <a:lstStyle/>
          <a:p>
            <a:pPr rtl="0"/>
            <a:fld id="{6D22F896-40B5-4ADD-8801-0D06FADFA095}" type="slidenum">
              <a:rPr lang="en-US" altLang="ja-JP" noProof="0" smtClean="0"/>
              <a:t>‹#›</a:t>
            </a:fld>
            <a:endParaRPr lang="ja-JP" altLang="en-US" noProof="0"/>
          </a:p>
        </p:txBody>
      </p:sp>
      <p:cxnSp>
        <p:nvCxnSpPr>
          <p:cNvPr id="26" name="直線​​コネクタ(S)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9439111" y="798973"/>
            <a:ext cx="1615742" cy="4659889"/>
          </a:xfrm>
        </p:spPr>
        <p:txBody>
          <a:bodyPr vert="eaVert" rtlCol="0"/>
          <a:lstStyle>
            <a:lvl1pPr algn="l">
              <a:defRPr/>
            </a:lvl1pPr>
          </a:lstStyle>
          <a:p>
            <a:pPr rtl="0"/>
            <a:r>
              <a:rPr lang="ja-JP" altLang="en-US" noProof="0"/>
              <a:t>マスター タイトルの書式設定</a:t>
            </a:r>
          </a:p>
        </p:txBody>
      </p:sp>
      <p:sp>
        <p:nvSpPr>
          <p:cNvPr id="3" name="縦書きテキスト プレースホルダー 2"/>
          <p:cNvSpPr>
            <a:spLocks noGrp="1"/>
          </p:cNvSpPr>
          <p:nvPr>
            <p:ph type="body" orient="vert" idx="1" hasCustomPrompt="1"/>
          </p:nvPr>
        </p:nvSpPr>
        <p:spPr>
          <a:xfrm>
            <a:off x="1444672" y="798973"/>
            <a:ext cx="7828830" cy="4659889"/>
          </a:xfrm>
        </p:spPr>
        <p:txBody>
          <a:bodyPr vert="eaVert" rtlCol="0"/>
          <a:lstStyle/>
          <a:p>
            <a:pPr lvl="0" rtl="0"/>
            <a:r>
              <a:rPr lang="ja-JP" altLang="en-US" noProof="0"/>
              <a:t>クリックしてマスター テキストのスタイルを編集</a:t>
            </a:r>
          </a:p>
          <a:p>
            <a:pPr lvl="1"/>
            <a:r>
              <a:rPr kumimoji="1" lang="ja-JP" altLang="en-US" noProof="0"/>
              <a:t>第 </a:t>
            </a:r>
            <a:r>
              <a:rPr kumimoji="1" lang="en-US" altLang="ja-JP" noProof="0"/>
              <a:t>2 </a:t>
            </a:r>
            <a:r>
              <a:rPr kumimoji="1" lang="ja-JP" altLang="en-US" noProof="0"/>
              <a:t>レベル</a:t>
            </a:r>
          </a:p>
          <a:p>
            <a:pPr lvl="2"/>
            <a:r>
              <a:rPr kumimoji="1" lang="ja-JP" altLang="en-US" noProof="0"/>
              <a:t>第 </a:t>
            </a:r>
            <a:r>
              <a:rPr kumimoji="1" lang="en-US" altLang="ja-JP" noProof="0"/>
              <a:t>3 </a:t>
            </a:r>
            <a:r>
              <a:rPr kumimoji="1" lang="ja-JP" altLang="en-US" noProof="0"/>
              <a:t>レベル</a:t>
            </a:r>
          </a:p>
          <a:p>
            <a:pPr lvl="3"/>
            <a:r>
              <a:rPr kumimoji="1" lang="ja-JP" altLang="en-US" noProof="0"/>
              <a:t>第 </a:t>
            </a:r>
            <a:r>
              <a:rPr kumimoji="1" lang="en-US" altLang="ja-JP" noProof="0"/>
              <a:t>4 </a:t>
            </a:r>
            <a:r>
              <a:rPr kumimoji="1" lang="ja-JP" altLang="en-US" noProof="0"/>
              <a:t>レベル</a:t>
            </a:r>
          </a:p>
          <a:p>
            <a:pPr lvl="4"/>
            <a:r>
              <a:rPr kumimoji="1" lang="ja-JP" altLang="en-US" noProof="0"/>
              <a:t>第 </a:t>
            </a:r>
            <a:r>
              <a:rPr kumimoji="1" lang="en-US" altLang="ja-JP" noProof="0"/>
              <a:t>5 </a:t>
            </a:r>
            <a:r>
              <a:rPr kumimoji="1" lang="ja-JP" altLang="en-US" noProof="0"/>
              <a:t>レベル</a:t>
            </a:r>
          </a:p>
        </p:txBody>
      </p:sp>
      <p:sp>
        <p:nvSpPr>
          <p:cNvPr id="4" name="日付プレースホルダー 3"/>
          <p:cNvSpPr>
            <a:spLocks noGrp="1"/>
          </p:cNvSpPr>
          <p:nvPr>
            <p:ph type="dt" sz="half" idx="10"/>
          </p:nvPr>
        </p:nvSpPr>
        <p:spPr/>
        <p:txBody>
          <a:bodyPr rtlCol="0"/>
          <a:lstStyle/>
          <a:p>
            <a:pPr rtl="0"/>
            <a:fld id="{261DE85C-421B-4B50-9E6C-403BAFCBB05D}" type="datetime1">
              <a:rPr lang="ja-JP" altLang="en-US" noProof="0" smtClean="0"/>
              <a:t>2022/8/5</a:t>
            </a:fld>
            <a:endParaRPr lang="ja-JP" altLang="en-US" noProof="0"/>
          </a:p>
        </p:txBody>
      </p:sp>
      <p:sp>
        <p:nvSpPr>
          <p:cNvPr id="5" name="フッター プレースホルダー 4"/>
          <p:cNvSpPr>
            <a:spLocks noGrp="1"/>
          </p:cNvSpPr>
          <p:nvPr>
            <p:ph type="ftr" sz="quarter" idx="11"/>
          </p:nvPr>
        </p:nvSpPr>
        <p:spPr/>
        <p:txBody>
          <a:bodyPr rtlCol="0"/>
          <a:lstStyle/>
          <a:p>
            <a:pPr rtl="0"/>
            <a:endParaRPr lang="ja-JP" altLang="en-US" noProof="0"/>
          </a:p>
        </p:txBody>
      </p:sp>
      <p:sp>
        <p:nvSpPr>
          <p:cNvPr id="6" name="スライド番号プレースホルダー 5"/>
          <p:cNvSpPr>
            <a:spLocks noGrp="1"/>
          </p:cNvSpPr>
          <p:nvPr>
            <p:ph type="sldNum" sz="quarter" idx="12"/>
          </p:nvPr>
        </p:nvSpPr>
        <p:spPr/>
        <p:txBody>
          <a:bodyPr rtlCol="0"/>
          <a:lstStyle/>
          <a:p>
            <a:pPr rtl="0"/>
            <a:fld id="{6D22F896-40B5-4ADD-8801-0D06FADFA095}" type="slidenum">
              <a:rPr lang="en-US" altLang="ja-JP" noProof="0" smtClean="0"/>
              <a:t>‹#›</a:t>
            </a:fld>
            <a:endParaRPr lang="ja-JP" altLang="en-US" noProof="0"/>
          </a:p>
        </p:txBody>
      </p:sp>
      <p:cxnSp>
        <p:nvCxnSpPr>
          <p:cNvPr id="15" name="直線​​コネクタ(S)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rtlCol="0"/>
          <a:lstStyle/>
          <a:p>
            <a:pPr rtl="0"/>
            <a:r>
              <a:rPr lang="ja-JP" altLang="en-US" noProof="0"/>
              <a:t>マスター タイトルの書式設定</a:t>
            </a:r>
          </a:p>
        </p:txBody>
      </p:sp>
      <p:sp>
        <p:nvSpPr>
          <p:cNvPr id="3" name="コンテンツ プレースホルダー 2"/>
          <p:cNvSpPr>
            <a:spLocks noGrp="1"/>
          </p:cNvSpPr>
          <p:nvPr>
            <p:ph idx="1" hasCustomPrompt="1"/>
          </p:nvPr>
        </p:nvSpPr>
        <p:spPr/>
        <p:txBody>
          <a:bodyPr rtlCol="0" anchor="t"/>
          <a:lstStyle/>
          <a:p>
            <a:pPr lvl="0" rtl="0"/>
            <a:r>
              <a:rPr lang="ja-JP" altLang="en-US" noProof="0"/>
              <a:t>クリックしてマスター テキストのスタイルを編集</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sp>
        <p:nvSpPr>
          <p:cNvPr id="4" name="日付プレースホルダー 3"/>
          <p:cNvSpPr>
            <a:spLocks noGrp="1"/>
          </p:cNvSpPr>
          <p:nvPr>
            <p:ph type="dt" sz="half" idx="10"/>
          </p:nvPr>
        </p:nvSpPr>
        <p:spPr/>
        <p:txBody>
          <a:bodyPr rtlCol="0"/>
          <a:lstStyle/>
          <a:p>
            <a:pPr rtl="0"/>
            <a:fld id="{B00D069B-0A3A-49C9-9D69-7B2F97B907A9}" type="datetime1">
              <a:rPr lang="ja-JP" altLang="en-US" noProof="0" smtClean="0"/>
              <a:t>2022/8/5</a:t>
            </a:fld>
            <a:endParaRPr lang="ja-JP" altLang="en-US" noProof="0"/>
          </a:p>
        </p:txBody>
      </p:sp>
      <p:sp>
        <p:nvSpPr>
          <p:cNvPr id="5" name="フッター プレースホルダー 4"/>
          <p:cNvSpPr>
            <a:spLocks noGrp="1"/>
          </p:cNvSpPr>
          <p:nvPr>
            <p:ph type="ftr" sz="quarter" idx="11"/>
          </p:nvPr>
        </p:nvSpPr>
        <p:spPr/>
        <p:txBody>
          <a:bodyPr rtlCol="0"/>
          <a:lstStyle/>
          <a:p>
            <a:pPr rtl="0"/>
            <a:endParaRPr lang="ja-JP" altLang="en-US" noProof="0"/>
          </a:p>
        </p:txBody>
      </p:sp>
      <p:sp>
        <p:nvSpPr>
          <p:cNvPr id="6" name="スライド番号プレースホルダー 5"/>
          <p:cNvSpPr>
            <a:spLocks noGrp="1"/>
          </p:cNvSpPr>
          <p:nvPr>
            <p:ph type="sldNum" sz="quarter" idx="12"/>
          </p:nvPr>
        </p:nvSpPr>
        <p:spPr/>
        <p:txBody>
          <a:bodyPr rtlCol="0"/>
          <a:lstStyle/>
          <a:p>
            <a:pPr rtl="0"/>
            <a:fld id="{6D22F896-40B5-4ADD-8801-0D06FADFA095}" type="slidenum">
              <a:rPr lang="en-US" altLang="ja-JP" noProof="0" smtClean="0"/>
              <a:t>‹#›</a:t>
            </a:fld>
            <a:endParaRPr lang="ja-JP" altLang="en-US" noProof="0"/>
          </a:p>
        </p:txBody>
      </p:sp>
      <p:cxnSp>
        <p:nvCxnSpPr>
          <p:cNvPr id="33" name="直線​​コネクタ(S)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 ヘッダー">
    <p:spTree>
      <p:nvGrpSpPr>
        <p:cNvPr id="1" name=""/>
        <p:cNvGrpSpPr/>
        <p:nvPr/>
      </p:nvGrpSpPr>
      <p:grpSpPr>
        <a:xfrm>
          <a:off x="0" y="0"/>
          <a:ext cx="0" cy="0"/>
          <a:chOff x="0" y="0"/>
          <a:chExt cx="0" cy="0"/>
        </a:xfrm>
      </p:grpSpPr>
      <p:sp>
        <p:nvSpPr>
          <p:cNvPr id="2" name="タイトル 1"/>
          <p:cNvSpPr>
            <a:spLocks noGrp="1"/>
          </p:cNvSpPr>
          <p:nvPr>
            <p:ph type="title"/>
          </p:nvPr>
        </p:nvSpPr>
        <p:spPr>
          <a:xfrm>
            <a:off x="1454239" y="1756130"/>
            <a:ext cx="8643154" cy="1887950"/>
          </a:xfrm>
        </p:spPr>
        <p:txBody>
          <a:bodyPr rtlCol="0" anchor="b">
            <a:normAutofit/>
          </a:bodyPr>
          <a:lstStyle>
            <a:lvl1pPr algn="l">
              <a:defRPr sz="3600"/>
            </a:lvl1pPr>
          </a:lstStyle>
          <a:p>
            <a:pPr rtl="0"/>
            <a:r>
              <a:rPr lang="ja-JP" altLang="en-US" noProof="0"/>
              <a:t>マスター タイトルの書式設定</a:t>
            </a:r>
          </a:p>
        </p:txBody>
      </p:sp>
      <p:sp>
        <p:nvSpPr>
          <p:cNvPr id="3" name="テキスト プレースホルダー 2"/>
          <p:cNvSpPr>
            <a:spLocks noGrp="1"/>
          </p:cNvSpPr>
          <p:nvPr>
            <p:ph type="body" idx="1" hasCustomPrompt="1"/>
          </p:nvPr>
        </p:nvSpPr>
        <p:spPr>
          <a:xfrm>
            <a:off x="1454239" y="3806195"/>
            <a:ext cx="8630446" cy="1012929"/>
          </a:xfrm>
        </p:spPr>
        <p:txBody>
          <a:bodyPr tIns="91440" rtlCol="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ja-JP" altLang="en-US" noProof="0"/>
              <a:t>クリックしてマスター テキストのスタイルを編集</a:t>
            </a:r>
          </a:p>
        </p:txBody>
      </p:sp>
      <p:sp>
        <p:nvSpPr>
          <p:cNvPr id="4" name="日付プレースホルダー 3"/>
          <p:cNvSpPr>
            <a:spLocks noGrp="1"/>
          </p:cNvSpPr>
          <p:nvPr>
            <p:ph type="dt" sz="half" idx="10"/>
          </p:nvPr>
        </p:nvSpPr>
        <p:spPr/>
        <p:txBody>
          <a:bodyPr rtlCol="0"/>
          <a:lstStyle/>
          <a:p>
            <a:pPr rtl="0"/>
            <a:fld id="{9DCEED68-24D1-4F70-AE15-E08747C8A23B}" type="datetime1">
              <a:rPr lang="ja-JP" altLang="en-US" noProof="0" smtClean="0"/>
              <a:t>2022/8/5</a:t>
            </a:fld>
            <a:endParaRPr lang="ja-JP" altLang="en-US" noProof="0"/>
          </a:p>
        </p:txBody>
      </p:sp>
      <p:sp>
        <p:nvSpPr>
          <p:cNvPr id="5" name="フッター プレースホルダー 4"/>
          <p:cNvSpPr>
            <a:spLocks noGrp="1"/>
          </p:cNvSpPr>
          <p:nvPr>
            <p:ph type="ftr" sz="quarter" idx="11"/>
          </p:nvPr>
        </p:nvSpPr>
        <p:spPr/>
        <p:txBody>
          <a:bodyPr rtlCol="0"/>
          <a:lstStyle/>
          <a:p>
            <a:pPr rtl="0"/>
            <a:endParaRPr lang="ja-JP" altLang="en-US" noProof="0"/>
          </a:p>
        </p:txBody>
      </p:sp>
      <p:sp>
        <p:nvSpPr>
          <p:cNvPr id="6" name="スライド番号プレースホルダー 5"/>
          <p:cNvSpPr>
            <a:spLocks noGrp="1"/>
          </p:cNvSpPr>
          <p:nvPr>
            <p:ph type="sldNum" sz="quarter" idx="12"/>
          </p:nvPr>
        </p:nvSpPr>
        <p:spPr/>
        <p:txBody>
          <a:bodyPr rtlCol="0"/>
          <a:lstStyle/>
          <a:p>
            <a:pPr rtl="0"/>
            <a:fld id="{6D22F896-40B5-4ADD-8801-0D06FADFA095}" type="slidenum">
              <a:rPr lang="en-US" altLang="ja-JP" noProof="0" smtClean="0"/>
              <a:t>‹#›</a:t>
            </a:fld>
            <a:endParaRPr lang="ja-JP" altLang="en-US" noProof="0"/>
          </a:p>
        </p:txBody>
      </p:sp>
      <p:cxnSp>
        <p:nvCxnSpPr>
          <p:cNvPr id="15" name="直線​​コネクタ(S)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段組">
    <p:spTree>
      <p:nvGrpSpPr>
        <p:cNvPr id="1" name=""/>
        <p:cNvGrpSpPr/>
        <p:nvPr/>
      </p:nvGrpSpPr>
      <p:grpSpPr>
        <a:xfrm>
          <a:off x="0" y="0"/>
          <a:ext cx="0" cy="0"/>
          <a:chOff x="0" y="0"/>
          <a:chExt cx="0" cy="0"/>
        </a:xfrm>
      </p:grpSpPr>
      <p:sp>
        <p:nvSpPr>
          <p:cNvPr id="2" name="タイトル 1"/>
          <p:cNvSpPr>
            <a:spLocks noGrp="1"/>
          </p:cNvSpPr>
          <p:nvPr>
            <p:ph type="title"/>
          </p:nvPr>
        </p:nvSpPr>
        <p:spPr>
          <a:xfrm>
            <a:off x="1449217" y="804889"/>
            <a:ext cx="9605635" cy="1059305"/>
          </a:xfrm>
        </p:spPr>
        <p:txBody>
          <a:bodyPr rtlCol="0"/>
          <a:lstStyle/>
          <a:p>
            <a:pPr rtl="0"/>
            <a:r>
              <a:rPr lang="ja-JP" altLang="en-US" noProof="0"/>
              <a:t>マスター タイトルの書式設定</a:t>
            </a:r>
          </a:p>
        </p:txBody>
      </p:sp>
      <p:sp>
        <p:nvSpPr>
          <p:cNvPr id="3" name="コンテンツ プレースホルダー 2"/>
          <p:cNvSpPr>
            <a:spLocks noGrp="1"/>
          </p:cNvSpPr>
          <p:nvPr>
            <p:ph sz="half" idx="1" hasCustomPrompt="1"/>
          </p:nvPr>
        </p:nvSpPr>
        <p:spPr>
          <a:xfrm>
            <a:off x="1447331" y="2010878"/>
            <a:ext cx="4645152" cy="3448595"/>
          </a:xfrm>
        </p:spPr>
        <p:txBody>
          <a:bodyPr rtlCol="0"/>
          <a:lstStyle/>
          <a:p>
            <a:pPr lvl="0" rtl="0"/>
            <a:r>
              <a:rPr lang="ja-JP" altLang="en-US" noProof="0"/>
              <a:t>クリックしてマスター テキストのスタイルを編集</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sp>
        <p:nvSpPr>
          <p:cNvPr id="4" name="コンテンツ プレースホルダー 3"/>
          <p:cNvSpPr>
            <a:spLocks noGrp="1"/>
          </p:cNvSpPr>
          <p:nvPr>
            <p:ph sz="half" idx="2" hasCustomPrompt="1"/>
          </p:nvPr>
        </p:nvSpPr>
        <p:spPr>
          <a:xfrm>
            <a:off x="6413771" y="2017343"/>
            <a:ext cx="4645152" cy="3441520"/>
          </a:xfrm>
        </p:spPr>
        <p:txBody>
          <a:bodyPr rtlCol="0"/>
          <a:lstStyle/>
          <a:p>
            <a:pPr lvl="0" rtl="0"/>
            <a:r>
              <a:rPr lang="ja-JP" altLang="en-US" noProof="0"/>
              <a:t>クリックしてマスター テキストのスタイルを編集</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sp>
        <p:nvSpPr>
          <p:cNvPr id="5" name="日付プレースホルダー 4"/>
          <p:cNvSpPr>
            <a:spLocks noGrp="1"/>
          </p:cNvSpPr>
          <p:nvPr>
            <p:ph type="dt" sz="half" idx="10"/>
          </p:nvPr>
        </p:nvSpPr>
        <p:spPr/>
        <p:txBody>
          <a:bodyPr rtlCol="0"/>
          <a:lstStyle/>
          <a:p>
            <a:pPr rtl="0"/>
            <a:fld id="{40183DA4-C45A-4FC0-888A-31C642E9D764}" type="datetime1">
              <a:rPr lang="ja-JP" altLang="en-US" noProof="0" smtClean="0"/>
              <a:t>2022/8/5</a:t>
            </a:fld>
            <a:endParaRPr lang="ja-JP" altLang="en-US" noProof="0"/>
          </a:p>
        </p:txBody>
      </p:sp>
      <p:sp>
        <p:nvSpPr>
          <p:cNvPr id="6" name="フッター プレースホルダー 5"/>
          <p:cNvSpPr>
            <a:spLocks noGrp="1"/>
          </p:cNvSpPr>
          <p:nvPr>
            <p:ph type="ftr" sz="quarter" idx="11"/>
          </p:nvPr>
        </p:nvSpPr>
        <p:spPr/>
        <p:txBody>
          <a:bodyPr rtlCol="0"/>
          <a:lstStyle/>
          <a:p>
            <a:pPr rtl="0"/>
            <a:endParaRPr lang="ja-JP" altLang="en-US" noProof="0"/>
          </a:p>
        </p:txBody>
      </p:sp>
      <p:sp>
        <p:nvSpPr>
          <p:cNvPr id="7" name="スライド番号プレースホルダー 6"/>
          <p:cNvSpPr>
            <a:spLocks noGrp="1"/>
          </p:cNvSpPr>
          <p:nvPr>
            <p:ph type="sldNum" sz="quarter" idx="12"/>
          </p:nvPr>
        </p:nvSpPr>
        <p:spPr/>
        <p:txBody>
          <a:bodyPr rtlCol="0"/>
          <a:lstStyle/>
          <a:p>
            <a:pPr rtl="0"/>
            <a:fld id="{6D22F896-40B5-4ADD-8801-0D06FADFA095}" type="slidenum">
              <a:rPr lang="en-US" altLang="ja-JP" noProof="0" smtClean="0"/>
              <a:t>‹#›</a:t>
            </a:fld>
            <a:endParaRPr lang="ja-JP" altLang="en-US" noProof="0"/>
          </a:p>
        </p:txBody>
      </p:sp>
      <p:cxnSp>
        <p:nvCxnSpPr>
          <p:cNvPr id="35" name="直線​​コネクタ(S)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1447191" y="804163"/>
            <a:ext cx="9607661" cy="1056319"/>
          </a:xfrm>
        </p:spPr>
        <p:txBody>
          <a:bodyPr rtlCol="0"/>
          <a:lstStyle/>
          <a:p>
            <a:pPr rtl="0"/>
            <a:r>
              <a:rPr lang="ja-JP" altLang="en-US" noProof="0"/>
              <a:t>マスター タイトルの書式設定</a:t>
            </a:r>
          </a:p>
        </p:txBody>
      </p:sp>
      <p:sp>
        <p:nvSpPr>
          <p:cNvPr id="3" name="テキスト プレースホルダー 2"/>
          <p:cNvSpPr>
            <a:spLocks noGrp="1"/>
          </p:cNvSpPr>
          <p:nvPr>
            <p:ph type="body" idx="1" hasCustomPrompt="1"/>
          </p:nvPr>
        </p:nvSpPr>
        <p:spPr>
          <a:xfrm>
            <a:off x="1447191" y="2019549"/>
            <a:ext cx="4645152" cy="801943"/>
          </a:xfrm>
        </p:spPr>
        <p:txBody>
          <a:bodyPr rtlCol="0"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ja-JP" altLang="en-US" noProof="0"/>
              <a:t>クリックしてマスター テキストのスタイルを編集</a:t>
            </a:r>
          </a:p>
        </p:txBody>
      </p:sp>
      <p:sp>
        <p:nvSpPr>
          <p:cNvPr id="4" name="コンテンツ プレースホルダー 3"/>
          <p:cNvSpPr>
            <a:spLocks noGrp="1"/>
          </p:cNvSpPr>
          <p:nvPr>
            <p:ph sz="half" idx="2" hasCustomPrompt="1"/>
          </p:nvPr>
        </p:nvSpPr>
        <p:spPr>
          <a:xfrm>
            <a:off x="1447191" y="2824269"/>
            <a:ext cx="4645152" cy="2644457"/>
          </a:xfrm>
        </p:spPr>
        <p:txBody>
          <a:bodyPr rtlCol="0"/>
          <a:lstStyle/>
          <a:p>
            <a:pPr lvl="0" rtl="0"/>
            <a:r>
              <a:rPr lang="ja-JP" altLang="en-US" noProof="0"/>
              <a:t>クリックしてマスター テキストのスタイルを編集</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sp>
        <p:nvSpPr>
          <p:cNvPr id="5" name="テキスト プレースホルダー 4"/>
          <p:cNvSpPr>
            <a:spLocks noGrp="1"/>
          </p:cNvSpPr>
          <p:nvPr>
            <p:ph type="body" sz="quarter" idx="3" hasCustomPrompt="1"/>
          </p:nvPr>
        </p:nvSpPr>
        <p:spPr>
          <a:xfrm>
            <a:off x="6412362" y="2023003"/>
            <a:ext cx="4645152" cy="802237"/>
          </a:xfrm>
        </p:spPr>
        <p:txBody>
          <a:bodyPr rtlCol="0"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ja-JP" altLang="en-US" noProof="0"/>
              <a:t>クリックしてマスター テキストのスタイルを編集</a:t>
            </a:r>
          </a:p>
        </p:txBody>
      </p:sp>
      <p:sp>
        <p:nvSpPr>
          <p:cNvPr id="6" name="コンテンツ プレースホルダー 5"/>
          <p:cNvSpPr>
            <a:spLocks noGrp="1"/>
          </p:cNvSpPr>
          <p:nvPr>
            <p:ph sz="quarter" idx="4" hasCustomPrompt="1"/>
          </p:nvPr>
        </p:nvSpPr>
        <p:spPr>
          <a:xfrm>
            <a:off x="6412362" y="2821491"/>
            <a:ext cx="4645152" cy="2637371"/>
          </a:xfrm>
        </p:spPr>
        <p:txBody>
          <a:bodyPr rtlCol="0"/>
          <a:lstStyle/>
          <a:p>
            <a:pPr lvl="0" rtl="0"/>
            <a:r>
              <a:rPr lang="ja-JP" altLang="en-US" noProof="0"/>
              <a:t>クリックしてマスター テキストのスタイルを編集</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sp>
        <p:nvSpPr>
          <p:cNvPr id="7" name="日付プレースホルダー 6"/>
          <p:cNvSpPr>
            <a:spLocks noGrp="1"/>
          </p:cNvSpPr>
          <p:nvPr>
            <p:ph type="dt" sz="half" idx="10"/>
          </p:nvPr>
        </p:nvSpPr>
        <p:spPr/>
        <p:txBody>
          <a:bodyPr rtlCol="0"/>
          <a:lstStyle/>
          <a:p>
            <a:pPr rtl="0"/>
            <a:fld id="{3E910530-82EC-442A-8367-880DAF4E1C2C}" type="datetime1">
              <a:rPr lang="ja-JP" altLang="en-US" noProof="0" smtClean="0"/>
              <a:t>2022/8/5</a:t>
            </a:fld>
            <a:endParaRPr lang="ja-JP" altLang="en-US" noProof="0"/>
          </a:p>
        </p:txBody>
      </p:sp>
      <p:sp>
        <p:nvSpPr>
          <p:cNvPr id="8" name="フッター プレースホルダー 7"/>
          <p:cNvSpPr>
            <a:spLocks noGrp="1"/>
          </p:cNvSpPr>
          <p:nvPr>
            <p:ph type="ftr" sz="quarter" idx="11"/>
          </p:nvPr>
        </p:nvSpPr>
        <p:spPr/>
        <p:txBody>
          <a:bodyPr rtlCol="0"/>
          <a:lstStyle/>
          <a:p>
            <a:pPr rtl="0"/>
            <a:endParaRPr lang="ja-JP" altLang="en-US" noProof="0"/>
          </a:p>
        </p:txBody>
      </p:sp>
      <p:sp>
        <p:nvSpPr>
          <p:cNvPr id="9" name="スライド番号プレースホルダー 8"/>
          <p:cNvSpPr>
            <a:spLocks noGrp="1"/>
          </p:cNvSpPr>
          <p:nvPr>
            <p:ph type="sldNum" sz="quarter" idx="12"/>
          </p:nvPr>
        </p:nvSpPr>
        <p:spPr/>
        <p:txBody>
          <a:bodyPr rtlCol="0"/>
          <a:lstStyle/>
          <a:p>
            <a:pPr rtl="0"/>
            <a:fld id="{6D22F896-40B5-4ADD-8801-0D06FADFA095}" type="slidenum">
              <a:rPr lang="en-US" altLang="ja-JP" noProof="0" smtClean="0"/>
              <a:t>‹#›</a:t>
            </a:fld>
            <a:endParaRPr lang="ja-JP" altLang="en-US" noProof="0"/>
          </a:p>
        </p:txBody>
      </p:sp>
      <p:cxnSp>
        <p:nvCxnSpPr>
          <p:cNvPr id="29" name="直線​​コネクタ(S)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rtlCol="0"/>
          <a:lstStyle/>
          <a:p>
            <a:pPr rtl="0"/>
            <a:r>
              <a:rPr lang="ja-JP" altLang="en-US" noProof="0"/>
              <a:t>マスター タイトルの書式設定</a:t>
            </a:r>
          </a:p>
        </p:txBody>
      </p:sp>
      <p:sp>
        <p:nvSpPr>
          <p:cNvPr id="3" name="日付プレースホルダー 2"/>
          <p:cNvSpPr>
            <a:spLocks noGrp="1"/>
          </p:cNvSpPr>
          <p:nvPr>
            <p:ph type="dt" sz="half" idx="10"/>
          </p:nvPr>
        </p:nvSpPr>
        <p:spPr/>
        <p:txBody>
          <a:bodyPr rtlCol="0"/>
          <a:lstStyle/>
          <a:p>
            <a:pPr rtl="0"/>
            <a:fld id="{5CE9614E-8719-474E-AA5C-620161AC3506}" type="datetime1">
              <a:rPr lang="ja-JP" altLang="en-US" noProof="0" smtClean="0"/>
              <a:t>2022/8/5</a:t>
            </a:fld>
            <a:endParaRPr lang="ja-JP" altLang="en-US" noProof="0"/>
          </a:p>
        </p:txBody>
      </p:sp>
      <p:sp>
        <p:nvSpPr>
          <p:cNvPr id="4" name="フッター プレースホルダー 3"/>
          <p:cNvSpPr>
            <a:spLocks noGrp="1"/>
          </p:cNvSpPr>
          <p:nvPr>
            <p:ph type="ftr" sz="quarter" idx="11"/>
          </p:nvPr>
        </p:nvSpPr>
        <p:spPr/>
        <p:txBody>
          <a:bodyPr rtlCol="0"/>
          <a:lstStyle/>
          <a:p>
            <a:pPr rtl="0"/>
            <a:endParaRPr lang="ja-JP" altLang="en-US" noProof="0"/>
          </a:p>
        </p:txBody>
      </p:sp>
      <p:sp>
        <p:nvSpPr>
          <p:cNvPr id="5" name="スライド番号プレースホルダー 4"/>
          <p:cNvSpPr>
            <a:spLocks noGrp="1"/>
          </p:cNvSpPr>
          <p:nvPr>
            <p:ph type="sldNum" sz="quarter" idx="12"/>
          </p:nvPr>
        </p:nvSpPr>
        <p:spPr/>
        <p:txBody>
          <a:bodyPr rtlCol="0"/>
          <a:lstStyle/>
          <a:p>
            <a:pPr rtl="0"/>
            <a:fld id="{6D22F896-40B5-4ADD-8801-0D06FADFA095}" type="slidenum">
              <a:rPr lang="en-US" altLang="ja-JP" noProof="0" smtClean="0"/>
              <a:t>‹#›</a:t>
            </a:fld>
            <a:endParaRPr lang="ja-JP" altLang="en-US" noProof="0"/>
          </a:p>
        </p:txBody>
      </p:sp>
      <p:cxnSp>
        <p:nvCxnSpPr>
          <p:cNvPr id="25" name="直線​​コネクタ(S)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rtlCol="0"/>
          <a:lstStyle/>
          <a:p>
            <a:pPr rtl="0"/>
            <a:fld id="{5650B1CD-7E53-4D84-9ED4-96C2A25224A7}" type="datetime1">
              <a:rPr lang="ja-JP" altLang="en-US" noProof="0" smtClean="0"/>
              <a:t>2022/8/5</a:t>
            </a:fld>
            <a:endParaRPr lang="ja-JP" altLang="en-US" noProof="0"/>
          </a:p>
        </p:txBody>
      </p:sp>
      <p:sp>
        <p:nvSpPr>
          <p:cNvPr id="3" name="フッター プレースホルダー 2"/>
          <p:cNvSpPr>
            <a:spLocks noGrp="1"/>
          </p:cNvSpPr>
          <p:nvPr>
            <p:ph type="ftr" sz="quarter" idx="11"/>
          </p:nvPr>
        </p:nvSpPr>
        <p:spPr/>
        <p:txBody>
          <a:bodyPr rtlCol="0"/>
          <a:lstStyle/>
          <a:p>
            <a:pPr rtl="0"/>
            <a:endParaRPr lang="ja-JP" altLang="en-US" noProof="0"/>
          </a:p>
        </p:txBody>
      </p:sp>
      <p:sp>
        <p:nvSpPr>
          <p:cNvPr id="4" name="スライド番号プレースホルダー 3"/>
          <p:cNvSpPr>
            <a:spLocks noGrp="1"/>
          </p:cNvSpPr>
          <p:nvPr>
            <p:ph type="sldNum" sz="quarter" idx="12"/>
          </p:nvPr>
        </p:nvSpPr>
        <p:spPr/>
        <p:txBody>
          <a:bodyPr rtlCol="0"/>
          <a:lstStyle/>
          <a:p>
            <a:pPr rtl="0"/>
            <a:fld id="{6D22F896-40B5-4ADD-8801-0D06FADFA095}" type="slidenum">
              <a:rPr lang="en-US" altLang="ja-JP" noProof="0" smtClean="0"/>
              <a:t>‹#›</a:t>
            </a:fld>
            <a:endParaRPr lang="ja-JP" altLang="en-US" noProof="0"/>
          </a:p>
        </p:txBody>
      </p:sp>
    </p:spTree>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キャプション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1444671" y="798973"/>
            <a:ext cx="3273099" cy="2247117"/>
          </a:xfrm>
        </p:spPr>
        <p:txBody>
          <a:bodyPr rtlCol="0" anchor="b">
            <a:normAutofit/>
          </a:bodyPr>
          <a:lstStyle>
            <a:lvl1pPr algn="l">
              <a:defRPr sz="2400"/>
            </a:lvl1pPr>
          </a:lstStyle>
          <a:p>
            <a:pPr rtl="0"/>
            <a:r>
              <a:rPr lang="ja-JP" altLang="en-US" noProof="0"/>
              <a:t>マスター タイトルの書式設定</a:t>
            </a:r>
          </a:p>
        </p:txBody>
      </p:sp>
      <p:sp>
        <p:nvSpPr>
          <p:cNvPr id="3" name="コンテンツ プレースホルダー 2"/>
          <p:cNvSpPr>
            <a:spLocks noGrp="1"/>
          </p:cNvSpPr>
          <p:nvPr>
            <p:ph idx="1" hasCustomPrompt="1"/>
          </p:nvPr>
        </p:nvSpPr>
        <p:spPr>
          <a:xfrm>
            <a:off x="5043714" y="798974"/>
            <a:ext cx="6012470" cy="4658826"/>
          </a:xfrm>
        </p:spPr>
        <p:txBody>
          <a:bodyPr rtlCol="0" anchor="ctr"/>
          <a:lstStyle/>
          <a:p>
            <a:pPr lvl="0" rtl="0"/>
            <a:r>
              <a:rPr lang="ja-JP" altLang="en-US" noProof="0"/>
              <a:t>クリックしてマスター テキストのスタイルを編集</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sp>
        <p:nvSpPr>
          <p:cNvPr id="4" name="テキスト プレースホルダー 3"/>
          <p:cNvSpPr>
            <a:spLocks noGrp="1"/>
          </p:cNvSpPr>
          <p:nvPr>
            <p:ph type="body" sz="half" idx="2" hasCustomPrompt="1"/>
          </p:nvPr>
        </p:nvSpPr>
        <p:spPr>
          <a:xfrm>
            <a:off x="1444671" y="3205491"/>
            <a:ext cx="3275013" cy="2248181"/>
          </a:xfrm>
        </p:spPr>
        <p:txBody>
          <a:bodyPr rtlCol="0"/>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ja-JP" altLang="en-US" noProof="0"/>
              <a:t>クリックしてマスター テキストのスタイルを編集</a:t>
            </a:r>
          </a:p>
        </p:txBody>
      </p:sp>
      <p:sp>
        <p:nvSpPr>
          <p:cNvPr id="5" name="日付プレースホルダー 4"/>
          <p:cNvSpPr>
            <a:spLocks noGrp="1"/>
          </p:cNvSpPr>
          <p:nvPr>
            <p:ph type="dt" sz="half" idx="10"/>
          </p:nvPr>
        </p:nvSpPr>
        <p:spPr/>
        <p:txBody>
          <a:bodyPr rtlCol="0"/>
          <a:lstStyle/>
          <a:p>
            <a:pPr rtl="0"/>
            <a:fld id="{48C60838-9AE4-44CB-B514-75098CB62D76}" type="datetime1">
              <a:rPr lang="ja-JP" altLang="en-US" noProof="0" smtClean="0"/>
              <a:t>2022/8/5</a:t>
            </a:fld>
            <a:endParaRPr lang="ja-JP" altLang="en-US" noProof="0"/>
          </a:p>
        </p:txBody>
      </p:sp>
      <p:sp>
        <p:nvSpPr>
          <p:cNvPr id="6" name="フッター プレースホルダー 5"/>
          <p:cNvSpPr>
            <a:spLocks noGrp="1"/>
          </p:cNvSpPr>
          <p:nvPr>
            <p:ph type="ftr" sz="quarter" idx="11"/>
          </p:nvPr>
        </p:nvSpPr>
        <p:spPr/>
        <p:txBody>
          <a:bodyPr rtlCol="0"/>
          <a:lstStyle/>
          <a:p>
            <a:pPr rtl="0"/>
            <a:endParaRPr lang="ja-JP" altLang="en-US" noProof="0"/>
          </a:p>
        </p:txBody>
      </p:sp>
      <p:sp>
        <p:nvSpPr>
          <p:cNvPr id="7" name="スライド番号プレースホルダー 6"/>
          <p:cNvSpPr>
            <a:spLocks noGrp="1"/>
          </p:cNvSpPr>
          <p:nvPr>
            <p:ph type="sldNum" sz="quarter" idx="12"/>
          </p:nvPr>
        </p:nvSpPr>
        <p:spPr/>
        <p:txBody>
          <a:bodyPr rtlCol="0"/>
          <a:lstStyle/>
          <a:p>
            <a:pPr rtl="0"/>
            <a:fld id="{6D22F896-40B5-4ADD-8801-0D06FADFA095}" type="slidenum">
              <a:rPr lang="en-US" altLang="ja-JP" noProof="0" smtClean="0"/>
              <a:t>‹#›</a:t>
            </a:fld>
            <a:endParaRPr lang="ja-JP" altLang="en-US" noProof="0"/>
          </a:p>
        </p:txBody>
      </p:sp>
      <p:cxnSp>
        <p:nvCxnSpPr>
          <p:cNvPr id="17" name="直線​​コネクタ(S)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キャプション付きの図">
    <p:spTree>
      <p:nvGrpSpPr>
        <p:cNvPr id="1" name=""/>
        <p:cNvGrpSpPr/>
        <p:nvPr/>
      </p:nvGrpSpPr>
      <p:grpSpPr>
        <a:xfrm>
          <a:off x="0" y="0"/>
          <a:ext cx="0" cy="0"/>
          <a:chOff x="0" y="0"/>
          <a:chExt cx="0" cy="0"/>
        </a:xfrm>
      </p:grpSpPr>
      <p:grpSp>
        <p:nvGrpSpPr>
          <p:cNvPr id="8" name="グループ 7"/>
          <p:cNvGrpSpPr/>
          <p:nvPr/>
        </p:nvGrpSpPr>
        <p:grpSpPr>
          <a:xfrm>
            <a:off x="7477387" y="482170"/>
            <a:ext cx="4074533" cy="5149101"/>
            <a:chOff x="7477387" y="482170"/>
            <a:chExt cx="4074533" cy="5149101"/>
          </a:xfrm>
        </p:grpSpPr>
        <p:sp>
          <p:nvSpPr>
            <p:cNvPr id="18" name="長方形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長方形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タイトル 1"/>
          <p:cNvSpPr>
            <a:spLocks noGrp="1"/>
          </p:cNvSpPr>
          <p:nvPr>
            <p:ph type="title"/>
          </p:nvPr>
        </p:nvSpPr>
        <p:spPr>
          <a:xfrm>
            <a:off x="1451206" y="1129513"/>
            <a:ext cx="5532328" cy="1830584"/>
          </a:xfrm>
        </p:spPr>
        <p:txBody>
          <a:bodyPr rtlCol="0" anchor="b">
            <a:normAutofit/>
          </a:bodyPr>
          <a:lstStyle>
            <a:lvl1pPr>
              <a:defRPr sz="3200"/>
            </a:lvl1pPr>
          </a:lstStyle>
          <a:p>
            <a:pPr rtl="0"/>
            <a:r>
              <a:rPr lang="ja-JP" altLang="en-US" noProof="0"/>
              <a:t>マスター タイトルの書式設定</a:t>
            </a:r>
          </a:p>
        </p:txBody>
      </p:sp>
      <p:sp>
        <p:nvSpPr>
          <p:cNvPr id="3" name="図プレースホルダー 2"/>
          <p:cNvSpPr>
            <a:spLocks noGrp="1" noChangeAspect="1"/>
          </p:cNvSpPr>
          <p:nvPr>
            <p:ph type="pic" idx="1" hasCustomPrompt="1"/>
          </p:nvPr>
        </p:nvSpPr>
        <p:spPr>
          <a:xfrm>
            <a:off x="8124389" y="1122542"/>
            <a:ext cx="2791171" cy="3866327"/>
          </a:xfrm>
          <a:solidFill>
            <a:schemeClr val="bg1">
              <a:lumMod val="85000"/>
            </a:schemeClr>
          </a:solidFill>
          <a:ln w="9525" cap="sq">
            <a:noFill/>
            <a:miter lim="800000"/>
          </a:ln>
          <a:effectLst/>
        </p:spPr>
        <p:txBody>
          <a:bodyPr rtlCol="0"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ja-JP" altLang="en-US" noProof="0"/>
              <a:t>アイコンをクリックして画像を追加</a:t>
            </a:r>
          </a:p>
        </p:txBody>
      </p:sp>
      <p:sp>
        <p:nvSpPr>
          <p:cNvPr id="4" name="テキスト プレースホルダー 3"/>
          <p:cNvSpPr>
            <a:spLocks noGrp="1"/>
          </p:cNvSpPr>
          <p:nvPr>
            <p:ph type="body" sz="half" idx="2" hasCustomPrompt="1"/>
          </p:nvPr>
        </p:nvSpPr>
        <p:spPr>
          <a:xfrm>
            <a:off x="1450329" y="3145992"/>
            <a:ext cx="5524404" cy="2003742"/>
          </a:xfrm>
        </p:spPr>
        <p:txBody>
          <a:bodyPr rtlCol="0">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ja-JP" altLang="en-US" noProof="0"/>
              <a:t>クリックしてマスター テキストのスタイルを編集</a:t>
            </a:r>
          </a:p>
        </p:txBody>
      </p:sp>
      <p:sp>
        <p:nvSpPr>
          <p:cNvPr id="5" name="日付プレースホルダー 4"/>
          <p:cNvSpPr>
            <a:spLocks noGrp="1"/>
          </p:cNvSpPr>
          <p:nvPr>
            <p:ph type="dt" sz="half" idx="10"/>
          </p:nvPr>
        </p:nvSpPr>
        <p:spPr>
          <a:xfrm>
            <a:off x="1447382" y="5469856"/>
            <a:ext cx="5527351" cy="320123"/>
          </a:xfrm>
        </p:spPr>
        <p:txBody>
          <a:bodyPr rtlCol="0"/>
          <a:lstStyle>
            <a:lvl1pPr algn="l">
              <a:defRPr/>
            </a:lvl1pPr>
          </a:lstStyle>
          <a:p>
            <a:pPr rtl="0"/>
            <a:fld id="{CD59300D-79A6-4BF6-8EB6-F8AC16EEBB6F}" type="datetime1">
              <a:rPr lang="ja-JP" altLang="en-US" noProof="0" smtClean="0"/>
              <a:t>2022/8/5</a:t>
            </a:fld>
            <a:endParaRPr lang="ja-JP" altLang="en-US" noProof="0"/>
          </a:p>
        </p:txBody>
      </p:sp>
      <p:sp>
        <p:nvSpPr>
          <p:cNvPr id="6" name="フッター プレースホルダー 5"/>
          <p:cNvSpPr>
            <a:spLocks noGrp="1"/>
          </p:cNvSpPr>
          <p:nvPr>
            <p:ph type="ftr" sz="quarter" idx="11"/>
          </p:nvPr>
        </p:nvSpPr>
        <p:spPr>
          <a:xfrm>
            <a:off x="1447382" y="318640"/>
            <a:ext cx="5541004" cy="320931"/>
          </a:xfrm>
        </p:spPr>
        <p:txBody>
          <a:bodyPr rtlCol="0"/>
          <a:lstStyle/>
          <a:p>
            <a:pPr rtl="0"/>
            <a:endParaRPr lang="ja-JP" altLang="en-US" noProof="0"/>
          </a:p>
        </p:txBody>
      </p:sp>
      <p:sp>
        <p:nvSpPr>
          <p:cNvPr id="7" name="スライド番号プレースホルダー 6"/>
          <p:cNvSpPr>
            <a:spLocks noGrp="1"/>
          </p:cNvSpPr>
          <p:nvPr>
            <p:ph type="sldNum" sz="quarter" idx="12"/>
          </p:nvPr>
        </p:nvSpPr>
        <p:spPr/>
        <p:txBody>
          <a:bodyPr rtlCol="0"/>
          <a:lstStyle/>
          <a:p>
            <a:pPr rtl="0"/>
            <a:fld id="{6D22F896-40B5-4ADD-8801-0D06FADFA095}" type="slidenum">
              <a:rPr lang="en-US" altLang="ja-JP" noProof="0" smtClean="0"/>
              <a:t>‹#›</a:t>
            </a:fld>
            <a:endParaRPr lang="ja-JP" altLang="en-US" noProof="0"/>
          </a:p>
        </p:txBody>
      </p:sp>
      <p:cxnSp>
        <p:nvCxnSpPr>
          <p:cNvPr id="31" name="直線​​コネクタ(S)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長方形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画像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タイトル プレースホルダー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pPr rtl="0"/>
            <a:r>
              <a:rPr lang="ja-JP" altLang="en-US" noProof="0"/>
              <a:t>マスター タイトルの書式設定</a:t>
            </a:r>
          </a:p>
        </p:txBody>
      </p:sp>
      <p:sp>
        <p:nvSpPr>
          <p:cNvPr id="3" name="テキスト プレースホルダー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rtl="0"/>
            <a:r>
              <a:rPr lang="ja-JP" altLang="en-US" noProof="0"/>
              <a:t>マスター テキストのスタイルを編集する</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sp>
        <p:nvSpPr>
          <p:cNvPr id="4" name="日付プレースホルダー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latin typeface="Meiryo UI" panose="020B0604030504040204" pitchFamily="50" charset="-128"/>
                <a:ea typeface="Meiryo UI" panose="020B0604030504040204" pitchFamily="50" charset="-128"/>
              </a:defRPr>
            </a:lvl1pPr>
          </a:lstStyle>
          <a:p>
            <a:fld id="{7995C92A-5F4A-4C0E-9A62-6BF6B985F784}" type="datetime1">
              <a:rPr lang="ja-JP" altLang="en-US" noProof="0" smtClean="0"/>
              <a:t>2022/8/5</a:t>
            </a:fld>
            <a:endParaRPr lang="ja-JP" altLang="en-US" noProof="0">
              <a:latin typeface="Meiryo UI" panose="020B0604030504040204" pitchFamily="50" charset="-128"/>
              <a:ea typeface="Meiryo UI" panose="020B0604030504040204" pitchFamily="50" charset="-128"/>
            </a:endParaRPr>
          </a:p>
        </p:txBody>
      </p:sp>
      <p:sp>
        <p:nvSpPr>
          <p:cNvPr id="5" name="フッター プレースホルダー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latin typeface="Meiryo UI" panose="020B0604030504040204" pitchFamily="50" charset="-128"/>
                <a:ea typeface="Meiryo UI" panose="020B0604030504040204" pitchFamily="50" charset="-128"/>
              </a:defRPr>
            </a:lvl1pPr>
          </a:lstStyle>
          <a:p>
            <a:endParaRPr lang="ja-JP" altLang="en-US" noProof="0">
              <a:latin typeface="Meiryo UI" panose="020B0604030504040204" pitchFamily="50" charset="-128"/>
              <a:ea typeface="Meiryo UI" panose="020B0604030504040204" pitchFamily="50" charset="-128"/>
            </a:endParaRPr>
          </a:p>
        </p:txBody>
      </p:sp>
      <p:sp>
        <p:nvSpPr>
          <p:cNvPr id="6" name="スライド番号プレースホルダー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latin typeface="Meiryo UI" panose="020B0604030504040204" pitchFamily="50" charset="-128"/>
                <a:ea typeface="Meiryo UI" panose="020B0604030504040204" pitchFamily="50" charset="-128"/>
              </a:defRPr>
            </a:lvl1pPr>
          </a:lstStyle>
          <a:p>
            <a:fld id="{6D22F896-40B5-4ADD-8801-0D06FADFA095}" type="slidenum">
              <a:rPr lang="en-US" altLang="ja-JP" noProof="0" smtClean="0"/>
              <a:pPr/>
              <a:t>‹#›</a:t>
            </a:fld>
            <a:endParaRPr lang="ja-JP" altLang="en-US" noProof="0">
              <a:latin typeface="Meiryo UI" panose="020B0604030504040204" pitchFamily="50" charset="-128"/>
              <a:ea typeface="Meiryo UI" panose="020B0604030504040204" pitchFamily="50" charset="-128"/>
            </a:endParaRPr>
          </a:p>
        </p:txBody>
      </p:sp>
      <p:cxnSp>
        <p:nvCxnSpPr>
          <p:cNvPr id="10" name="直線​​コネクタ(S)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3200" b="0" i="0" kern="1200" cap="all">
          <a:solidFill>
            <a:schemeClr val="tx1"/>
          </a:solidFill>
          <a:effectLst/>
          <a:latin typeface="Meiryo UI" panose="020B0604030504040204" pitchFamily="50" charset="-128"/>
          <a:ea typeface="Meiryo UI" panose="020B0604030504040204" pitchFamily="50" charset="-128"/>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eiryo UI" panose="020B0604030504040204" pitchFamily="50" charset="-128"/>
          <a:ea typeface="Meiryo UI" panose="020B0604030504040204" pitchFamily="50" charset="-128"/>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eiryo UI" panose="020B0604030504040204" pitchFamily="50" charset="-128"/>
          <a:ea typeface="Meiryo UI" panose="020B0604030504040204" pitchFamily="50" charset="-128"/>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eiryo UI" panose="020B0604030504040204" pitchFamily="50" charset="-128"/>
          <a:ea typeface="Meiryo UI" panose="020B0604030504040204" pitchFamily="50" charset="-128"/>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eiryo UI" panose="020B0604030504040204" pitchFamily="50" charset="-128"/>
          <a:ea typeface="Meiryo UI" panose="020B0604030504040204" pitchFamily="50" charset="-128"/>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eiryo UI" panose="020B0604030504040204" pitchFamily="50" charset="-128"/>
          <a:ea typeface="Meiryo UI" panose="020B0604030504040204" pitchFamily="50" charset="-128"/>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png"/><Relationship Id="rId1" Type="http://schemas.openxmlformats.org/officeDocument/2006/relationships/slideLayout" Target="../slideLayouts/slideLayout6.xml"/><Relationship Id="rId5" Type="http://schemas.openxmlformats.org/officeDocument/2006/relationships/image" Target="../media/image17.jpeg"/><Relationship Id="rId4" Type="http://schemas.openxmlformats.org/officeDocument/2006/relationships/image" Target="../media/image16.jpeg"/></Relationships>
</file>

<file path=ppt/slides/_rels/slide1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1588723" y="802298"/>
            <a:ext cx="9466129" cy="2541431"/>
          </a:xfrm>
        </p:spPr>
        <p:txBody>
          <a:bodyPr rtlCol="0"/>
          <a:lstStyle/>
          <a:p>
            <a:pPr rtl="0"/>
            <a:r>
              <a:rPr lang="ja-JP" altLang="en-US">
                <a:latin typeface="Meiryo UI"/>
                <a:ea typeface="Meiryo UI"/>
              </a:rPr>
              <a:t>モブキャラの顔の自動生成と服装の提案</a:t>
            </a:r>
          </a:p>
        </p:txBody>
      </p:sp>
      <p:sp>
        <p:nvSpPr>
          <p:cNvPr id="3" name="サブタイトル 2"/>
          <p:cNvSpPr>
            <a:spLocks noGrp="1"/>
          </p:cNvSpPr>
          <p:nvPr>
            <p:ph type="subTitle" idx="1"/>
          </p:nvPr>
        </p:nvSpPr>
        <p:spPr>
          <a:xfrm>
            <a:off x="2417780" y="3531204"/>
            <a:ext cx="8637072" cy="2253816"/>
          </a:xfrm>
        </p:spPr>
        <p:txBody>
          <a:bodyPr vert="horz" lIns="91440" tIns="91440" rIns="91440" bIns="91440" rtlCol="0" anchor="t">
            <a:normAutofit/>
          </a:bodyPr>
          <a:lstStyle/>
          <a:p>
            <a:r>
              <a:rPr lang="ja-JP" altLang="en-US" sz="2800">
                <a:latin typeface="Meiryo UI"/>
                <a:ea typeface="Meiryo UI"/>
              </a:rPr>
              <a:t>チーム名: モブ</a:t>
            </a:r>
            <a:endParaRPr lang="ja-JP" altLang="en-US" sz="2800"/>
          </a:p>
          <a:p>
            <a:r>
              <a:rPr lang="ja-JP" altLang="en-US" sz="2800">
                <a:latin typeface="Meiryo UI"/>
                <a:ea typeface="Meiryo UI"/>
              </a:rPr>
              <a:t>メンバー: </a:t>
            </a:r>
            <a:r>
              <a:rPr lang="ja-JP" sz="2800">
                <a:latin typeface="Meiryo UI"/>
                <a:ea typeface="Meiryo UI"/>
              </a:rPr>
              <a:t>中島</a:t>
            </a:r>
            <a:r>
              <a:rPr lang="ja-JP" altLang="en-US" sz="2800">
                <a:latin typeface="Meiryo UI"/>
                <a:ea typeface="Meiryo UI"/>
              </a:rPr>
              <a:t> </a:t>
            </a:r>
            <a:r>
              <a:rPr lang="ja-JP" sz="2800">
                <a:latin typeface="Meiryo UI"/>
                <a:ea typeface="Meiryo UI"/>
              </a:rPr>
              <a:t>楓華</a:t>
            </a:r>
            <a:r>
              <a:rPr lang="ja-JP" altLang="en-US" sz="2800">
                <a:latin typeface="Meiryo UI"/>
                <a:ea typeface="Meiryo UI"/>
              </a:rPr>
              <a:t>、西明 和樹、</a:t>
            </a:r>
            <a:r>
              <a:rPr lang="ja-JP" sz="2800">
                <a:latin typeface="Meiryo UI"/>
                <a:ea typeface="Meiryo UI"/>
              </a:rPr>
              <a:t>藤本 直樹</a:t>
            </a:r>
            <a:r>
              <a:rPr lang="ja-JP" altLang="en-US" sz="2800">
                <a:latin typeface="Meiryo UI"/>
                <a:ea typeface="Meiryo UI"/>
              </a:rPr>
              <a:t>、</a:t>
            </a:r>
            <a:r>
              <a:rPr lang="ja-JP" sz="2800">
                <a:latin typeface="Meiryo UI"/>
                <a:ea typeface="Meiryo UI"/>
              </a:rPr>
              <a:t>横井</a:t>
            </a:r>
            <a:r>
              <a:rPr lang="ja-JP" altLang="en-US" sz="2800">
                <a:latin typeface="Meiryo UI"/>
                <a:ea typeface="Meiryo UI"/>
              </a:rPr>
              <a:t> </a:t>
            </a:r>
            <a:r>
              <a:rPr lang="ja-JP" sz="2800">
                <a:latin typeface="Meiryo UI"/>
                <a:ea typeface="Meiryo UI"/>
              </a:rPr>
              <a:t>優</a:t>
            </a:r>
          </a:p>
        </p:txBody>
      </p:sp>
      <p:sp>
        <p:nvSpPr>
          <p:cNvPr id="4" name="スライド番号プレースホルダー 3">
            <a:extLst>
              <a:ext uri="{FF2B5EF4-FFF2-40B4-BE49-F238E27FC236}">
                <a16:creationId xmlns:a16="http://schemas.microsoft.com/office/drawing/2014/main" id="{5F185C90-B197-E36A-A71D-47E264D9063F}"/>
              </a:ext>
            </a:extLst>
          </p:cNvPr>
          <p:cNvSpPr>
            <a:spLocks noGrp="1"/>
          </p:cNvSpPr>
          <p:nvPr>
            <p:ph type="sldNum" sz="quarter" idx="12"/>
          </p:nvPr>
        </p:nvSpPr>
        <p:spPr/>
        <p:txBody>
          <a:bodyPr/>
          <a:lstStyle/>
          <a:p>
            <a:fld id="{6D22F896-40B5-4ADD-8801-0D06FADFA095}" type="slidenum">
              <a:rPr lang="en-US" altLang="ja-JP" noProof="0" smtClean="0"/>
              <a:t>1</a:t>
            </a:fld>
            <a:endParaRPr lang="ja-JP" altLang="en-US"/>
          </a:p>
        </p:txBody>
      </p:sp>
    </p:spTree>
    <p:extLst>
      <p:ext uri="{BB962C8B-B14F-4D97-AF65-F5344CB8AC3E}">
        <p14:creationId xmlns:p14="http://schemas.microsoft.com/office/powerpoint/2010/main" val="1286326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A953BDC-0800-FEAE-3B41-0336E4D166FE}"/>
              </a:ext>
            </a:extLst>
          </p:cNvPr>
          <p:cNvSpPr>
            <a:spLocks noGrp="1"/>
          </p:cNvSpPr>
          <p:nvPr>
            <p:ph type="title"/>
          </p:nvPr>
        </p:nvSpPr>
        <p:spPr/>
        <p:txBody>
          <a:bodyPr/>
          <a:lstStyle/>
          <a:p>
            <a:r>
              <a:rPr lang="ja-JP" altLang="en-US">
                <a:latin typeface="Meiryo UI"/>
                <a:ea typeface="Meiryo UI"/>
              </a:rPr>
              <a:t>服装のアレンジの自動生成</a:t>
            </a:r>
            <a:endParaRPr kumimoji="1" lang="ja-JP" altLang="en-US"/>
          </a:p>
        </p:txBody>
      </p:sp>
      <p:sp>
        <p:nvSpPr>
          <p:cNvPr id="3" name="コンテンツ プレースホルダー 2">
            <a:extLst>
              <a:ext uri="{FF2B5EF4-FFF2-40B4-BE49-F238E27FC236}">
                <a16:creationId xmlns:a16="http://schemas.microsoft.com/office/drawing/2014/main" id="{97E18F80-67CE-F78E-BE97-C06DFE50961E}"/>
              </a:ext>
            </a:extLst>
          </p:cNvPr>
          <p:cNvSpPr>
            <a:spLocks noGrp="1"/>
          </p:cNvSpPr>
          <p:nvPr>
            <p:ph idx="1"/>
          </p:nvPr>
        </p:nvSpPr>
        <p:spPr>
          <a:xfrm>
            <a:off x="1451579" y="2015732"/>
            <a:ext cx="9568375" cy="3404079"/>
          </a:xfrm>
        </p:spPr>
        <p:txBody>
          <a:bodyPr>
            <a:normAutofit/>
          </a:bodyPr>
          <a:lstStyle/>
          <a:p>
            <a:r>
              <a:rPr lang="ja-JP" altLang="en-US" sz="2400">
                <a:latin typeface="Meiryo UI"/>
                <a:ea typeface="Meiryo UI"/>
              </a:rPr>
              <a:t>基本となる服装の情報を入力する</a:t>
            </a:r>
          </a:p>
          <a:p>
            <a:pPr lvl="1"/>
            <a:r>
              <a:rPr lang="ja-JP" altLang="en-US" sz="2000">
                <a:latin typeface="Meiryo UI"/>
                <a:ea typeface="Meiryo UI"/>
              </a:rPr>
              <a:t>制服など服の形が同じでアレンジが可能なものが対象</a:t>
            </a:r>
          </a:p>
          <a:p>
            <a:r>
              <a:rPr lang="ja-JP" altLang="en-US" sz="2400">
                <a:latin typeface="Meiryo UI"/>
                <a:ea typeface="Meiryo UI"/>
              </a:rPr>
              <a:t>作成された顔から性格を推定し、服装のアレンジを自動生成</a:t>
            </a:r>
          </a:p>
          <a:p>
            <a:pPr lvl="1"/>
            <a:r>
              <a:rPr lang="ja-JP" altLang="en-US" sz="2000">
                <a:latin typeface="Meiryo UI"/>
                <a:ea typeface="Meiryo UI"/>
              </a:rPr>
              <a:t>制服：元気の子のスカートは短めで、シャツのボタンは何個か空いている</a:t>
            </a:r>
            <a:endParaRPr lang="ja-JP" altLang="en-US" sz="2000"/>
          </a:p>
          <a:p>
            <a:pPr lvl="2" indent="0">
              <a:buNone/>
            </a:pPr>
            <a:r>
              <a:rPr lang="ja-JP" altLang="en-US" sz="2000">
                <a:latin typeface="Meiryo UI"/>
                <a:ea typeface="Meiryo UI"/>
              </a:rPr>
              <a:t>　　真面目のなこのスカートは膝丈で、シャツのボタンは上まできちんと閉まっている</a:t>
            </a:r>
            <a:endParaRPr lang="ja-JP" altLang="en-US" sz="2000"/>
          </a:p>
          <a:p>
            <a:pPr marL="457200" lvl="1" indent="0">
              <a:buNone/>
            </a:pPr>
            <a:endParaRPr lang="ja-JP" altLang="en-US"/>
          </a:p>
          <a:p>
            <a:endParaRPr lang="ja-JP" altLang="en-US"/>
          </a:p>
        </p:txBody>
      </p:sp>
      <p:pic>
        <p:nvPicPr>
          <p:cNvPr id="4" name="図 4" descr="テキスト, 地図 が含まれている画像&#10;&#10;説明は自動で生成されたものです">
            <a:extLst>
              <a:ext uri="{FF2B5EF4-FFF2-40B4-BE49-F238E27FC236}">
                <a16:creationId xmlns:a16="http://schemas.microsoft.com/office/drawing/2014/main" id="{D4DE339B-AFC4-33BF-DCB0-F11CF1CC690B}"/>
              </a:ext>
            </a:extLst>
          </p:cNvPr>
          <p:cNvPicPr>
            <a:picLocks noChangeAspect="1"/>
          </p:cNvPicPr>
          <p:nvPr/>
        </p:nvPicPr>
        <p:blipFill rotWithShape="1">
          <a:blip r:embed="rId2"/>
          <a:srcRect t="36811" b="2165"/>
          <a:stretch/>
        </p:blipFill>
        <p:spPr>
          <a:xfrm>
            <a:off x="3620177" y="4358967"/>
            <a:ext cx="5035683" cy="2415810"/>
          </a:xfrm>
          <a:prstGeom prst="rect">
            <a:avLst/>
          </a:prstGeom>
        </p:spPr>
      </p:pic>
      <p:sp>
        <p:nvSpPr>
          <p:cNvPr id="5" name="スライド番号プレースホルダー 4">
            <a:extLst>
              <a:ext uri="{FF2B5EF4-FFF2-40B4-BE49-F238E27FC236}">
                <a16:creationId xmlns:a16="http://schemas.microsoft.com/office/drawing/2014/main" id="{DE2B6223-F1A8-8647-AA8D-99C00A837788}"/>
              </a:ext>
            </a:extLst>
          </p:cNvPr>
          <p:cNvSpPr>
            <a:spLocks noGrp="1"/>
          </p:cNvSpPr>
          <p:nvPr>
            <p:ph type="sldNum" sz="quarter" idx="12"/>
          </p:nvPr>
        </p:nvSpPr>
        <p:spPr/>
        <p:txBody>
          <a:bodyPr/>
          <a:lstStyle/>
          <a:p>
            <a:fld id="{6D22F896-40B5-4ADD-8801-0D06FADFA095}" type="slidenum">
              <a:rPr lang="en-US" altLang="ja-JP" noProof="0" smtClean="0"/>
              <a:t>10</a:t>
            </a:fld>
            <a:endParaRPr lang="ja-JP" altLang="en-US"/>
          </a:p>
        </p:txBody>
      </p:sp>
    </p:spTree>
    <p:extLst>
      <p:ext uri="{BB962C8B-B14F-4D97-AF65-F5344CB8AC3E}">
        <p14:creationId xmlns:p14="http://schemas.microsoft.com/office/powerpoint/2010/main" val="22474555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37A943-CB7E-84F4-B2DC-CACAB23C9B98}"/>
              </a:ext>
            </a:extLst>
          </p:cNvPr>
          <p:cNvSpPr>
            <a:spLocks noGrp="1"/>
          </p:cNvSpPr>
          <p:nvPr>
            <p:ph type="title"/>
          </p:nvPr>
        </p:nvSpPr>
        <p:spPr/>
        <p:txBody>
          <a:bodyPr/>
          <a:lstStyle/>
          <a:p>
            <a:r>
              <a:rPr lang="ja-JP" altLang="en-US">
                <a:latin typeface="Meiryo UI"/>
                <a:ea typeface="Meiryo UI"/>
              </a:rPr>
              <a:t>モックアップを用いた紹介</a:t>
            </a:r>
          </a:p>
        </p:txBody>
      </p:sp>
      <p:sp>
        <p:nvSpPr>
          <p:cNvPr id="3" name="コンテンツ プレースホルダー 2">
            <a:extLst>
              <a:ext uri="{FF2B5EF4-FFF2-40B4-BE49-F238E27FC236}">
                <a16:creationId xmlns:a16="http://schemas.microsoft.com/office/drawing/2014/main" id="{5D7B9DAF-B241-C908-03F3-FCB33A9F1280}"/>
              </a:ext>
            </a:extLst>
          </p:cNvPr>
          <p:cNvSpPr>
            <a:spLocks noGrp="1"/>
          </p:cNvSpPr>
          <p:nvPr>
            <p:ph idx="1"/>
          </p:nvPr>
        </p:nvSpPr>
        <p:spPr/>
        <p:txBody>
          <a:bodyPr/>
          <a:lstStyle/>
          <a:p>
            <a:r>
              <a:rPr lang="ja-JP" altLang="en-US" sz="2800">
                <a:latin typeface="Meiryo UI"/>
                <a:ea typeface="Meiryo UI"/>
              </a:rPr>
              <a:t>アプリ画面の草案と自動生成の実例</a:t>
            </a:r>
          </a:p>
          <a:p>
            <a:r>
              <a:rPr lang="ja-JP" altLang="en-US" sz="2800">
                <a:latin typeface="Meiryo UI"/>
                <a:ea typeface="Meiryo UI"/>
              </a:rPr>
              <a:t>データ数の増加で精度向上やバラエティの充実が見込める</a:t>
            </a:r>
          </a:p>
          <a:p>
            <a:r>
              <a:rPr lang="ja-JP" altLang="en-US" sz="2800">
                <a:latin typeface="Meiryo UI"/>
                <a:ea typeface="Meiryo UI"/>
              </a:rPr>
              <a:t>車や動物等にも適用できる（かも）</a:t>
            </a:r>
          </a:p>
          <a:p>
            <a:endParaRPr lang="ja-JP" altLang="en-US" sz="2800">
              <a:latin typeface="Meiryo UI"/>
              <a:ea typeface="Meiryo UI"/>
            </a:endParaRPr>
          </a:p>
          <a:p>
            <a:endParaRPr lang="ja-JP" altLang="en-US" sz="2800">
              <a:latin typeface="Meiryo UI"/>
              <a:ea typeface="Meiryo UI"/>
            </a:endParaRPr>
          </a:p>
        </p:txBody>
      </p:sp>
      <p:sp>
        <p:nvSpPr>
          <p:cNvPr id="4" name="スライド番号プレースホルダー 3">
            <a:extLst>
              <a:ext uri="{FF2B5EF4-FFF2-40B4-BE49-F238E27FC236}">
                <a16:creationId xmlns:a16="http://schemas.microsoft.com/office/drawing/2014/main" id="{4C163FB1-6A74-C516-580F-8A410FBAEB64}"/>
              </a:ext>
            </a:extLst>
          </p:cNvPr>
          <p:cNvSpPr>
            <a:spLocks noGrp="1"/>
          </p:cNvSpPr>
          <p:nvPr>
            <p:ph type="sldNum" sz="quarter" idx="12"/>
          </p:nvPr>
        </p:nvSpPr>
        <p:spPr/>
        <p:txBody>
          <a:bodyPr/>
          <a:lstStyle/>
          <a:p>
            <a:fld id="{6D22F896-40B5-4ADD-8801-0D06FADFA095}" type="slidenum">
              <a:rPr lang="en-US" altLang="ja-JP" noProof="0" smtClean="0"/>
              <a:t>11</a:t>
            </a:fld>
            <a:endParaRPr lang="ja-JP" altLang="en-US"/>
          </a:p>
        </p:txBody>
      </p:sp>
    </p:spTree>
    <p:extLst>
      <p:ext uri="{BB962C8B-B14F-4D97-AF65-F5344CB8AC3E}">
        <p14:creationId xmlns:p14="http://schemas.microsoft.com/office/powerpoint/2010/main" val="15341567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9499F25-0C49-71CF-B529-727FBFB6DFF7}"/>
              </a:ext>
            </a:extLst>
          </p:cNvPr>
          <p:cNvSpPr>
            <a:spLocks noGrp="1"/>
          </p:cNvSpPr>
          <p:nvPr>
            <p:ph type="title"/>
          </p:nvPr>
        </p:nvSpPr>
        <p:spPr/>
        <p:txBody>
          <a:bodyPr/>
          <a:lstStyle/>
          <a:p>
            <a:endParaRPr kumimoji="1" lang="ja-JP" altLang="en-US"/>
          </a:p>
        </p:txBody>
      </p:sp>
      <p:pic>
        <p:nvPicPr>
          <p:cNvPr id="4" name="図 4" descr="グラフィカル ユーザー インターフェイス, QR コード&#10;&#10;説明は自動で生成されたものです">
            <a:extLst>
              <a:ext uri="{FF2B5EF4-FFF2-40B4-BE49-F238E27FC236}">
                <a16:creationId xmlns:a16="http://schemas.microsoft.com/office/drawing/2014/main" id="{E382C0AE-DB15-9AF3-E5A1-204669EB43D3}"/>
              </a:ext>
            </a:extLst>
          </p:cNvPr>
          <p:cNvPicPr>
            <a:picLocks noChangeAspect="1"/>
          </p:cNvPicPr>
          <p:nvPr/>
        </p:nvPicPr>
        <p:blipFill>
          <a:blip r:embed="rId2"/>
          <a:stretch>
            <a:fillRect/>
          </a:stretch>
        </p:blipFill>
        <p:spPr>
          <a:xfrm>
            <a:off x="225469" y="66620"/>
            <a:ext cx="11824568" cy="6714321"/>
          </a:xfrm>
          <a:prstGeom prst="rect">
            <a:avLst/>
          </a:prstGeom>
        </p:spPr>
      </p:pic>
      <p:sp>
        <p:nvSpPr>
          <p:cNvPr id="3" name="スライド番号プレースホルダー 2">
            <a:extLst>
              <a:ext uri="{FF2B5EF4-FFF2-40B4-BE49-F238E27FC236}">
                <a16:creationId xmlns:a16="http://schemas.microsoft.com/office/drawing/2014/main" id="{E16CC13C-8CD5-0009-C211-0C6E0DC11637}"/>
              </a:ext>
            </a:extLst>
          </p:cNvPr>
          <p:cNvSpPr>
            <a:spLocks noGrp="1"/>
          </p:cNvSpPr>
          <p:nvPr>
            <p:ph type="sldNum" sz="quarter" idx="12"/>
          </p:nvPr>
        </p:nvSpPr>
        <p:spPr/>
        <p:txBody>
          <a:bodyPr/>
          <a:lstStyle/>
          <a:p>
            <a:fld id="{6D22F896-40B5-4ADD-8801-0D06FADFA095}" type="slidenum">
              <a:rPr lang="en-US" altLang="ja-JP" noProof="0" smtClean="0"/>
              <a:t>12</a:t>
            </a:fld>
            <a:endParaRPr lang="ja-JP" altLang="en-US"/>
          </a:p>
        </p:txBody>
      </p:sp>
    </p:spTree>
    <p:extLst>
      <p:ext uri="{BB962C8B-B14F-4D97-AF65-F5344CB8AC3E}">
        <p14:creationId xmlns:p14="http://schemas.microsoft.com/office/powerpoint/2010/main" val="2512446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9344A8D-4EF0-958D-39AC-08C19603CEDA}"/>
              </a:ext>
            </a:extLst>
          </p:cNvPr>
          <p:cNvSpPr>
            <a:spLocks noGrp="1"/>
          </p:cNvSpPr>
          <p:nvPr>
            <p:ph type="title"/>
          </p:nvPr>
        </p:nvSpPr>
        <p:spPr/>
        <p:txBody>
          <a:bodyPr/>
          <a:lstStyle/>
          <a:p>
            <a:endParaRPr kumimoji="1" lang="ja-JP" altLang="en-US"/>
          </a:p>
        </p:txBody>
      </p:sp>
      <p:pic>
        <p:nvPicPr>
          <p:cNvPr id="3" name="図 3" descr="グラフィカル ユーザー インターフェイス, テキスト&#10;&#10;説明は自動で生成されたものです">
            <a:extLst>
              <a:ext uri="{FF2B5EF4-FFF2-40B4-BE49-F238E27FC236}">
                <a16:creationId xmlns:a16="http://schemas.microsoft.com/office/drawing/2014/main" id="{74C8FF20-83C4-9990-7C2C-3F151941418A}"/>
              </a:ext>
            </a:extLst>
          </p:cNvPr>
          <p:cNvPicPr>
            <a:picLocks noChangeAspect="1"/>
          </p:cNvPicPr>
          <p:nvPr/>
        </p:nvPicPr>
        <p:blipFill>
          <a:blip r:embed="rId2"/>
          <a:stretch>
            <a:fillRect/>
          </a:stretch>
        </p:blipFill>
        <p:spPr>
          <a:xfrm>
            <a:off x="152401" y="69533"/>
            <a:ext cx="11876313" cy="6708048"/>
          </a:xfrm>
          <a:prstGeom prst="rect">
            <a:avLst/>
          </a:prstGeom>
        </p:spPr>
      </p:pic>
      <p:sp>
        <p:nvSpPr>
          <p:cNvPr id="4" name="スライド番号プレースホルダー 3">
            <a:extLst>
              <a:ext uri="{FF2B5EF4-FFF2-40B4-BE49-F238E27FC236}">
                <a16:creationId xmlns:a16="http://schemas.microsoft.com/office/drawing/2014/main" id="{2385212D-003E-0073-258C-B1F7B3DB49C0}"/>
              </a:ext>
            </a:extLst>
          </p:cNvPr>
          <p:cNvSpPr>
            <a:spLocks noGrp="1"/>
          </p:cNvSpPr>
          <p:nvPr>
            <p:ph type="sldNum" sz="quarter" idx="12"/>
          </p:nvPr>
        </p:nvSpPr>
        <p:spPr/>
        <p:txBody>
          <a:bodyPr/>
          <a:lstStyle/>
          <a:p>
            <a:fld id="{6D22F896-40B5-4ADD-8801-0D06FADFA095}" type="slidenum">
              <a:rPr lang="en-US" altLang="ja-JP" noProof="0" smtClean="0"/>
              <a:t>13</a:t>
            </a:fld>
            <a:endParaRPr lang="ja-JP" altLang="en-US"/>
          </a:p>
        </p:txBody>
      </p:sp>
    </p:spTree>
    <p:extLst>
      <p:ext uri="{BB962C8B-B14F-4D97-AF65-F5344CB8AC3E}">
        <p14:creationId xmlns:p14="http://schemas.microsoft.com/office/powerpoint/2010/main" val="26673556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5B27765-18BD-3E03-012E-34D4218A3369}"/>
              </a:ext>
            </a:extLst>
          </p:cNvPr>
          <p:cNvSpPr>
            <a:spLocks noGrp="1"/>
          </p:cNvSpPr>
          <p:nvPr>
            <p:ph type="title"/>
          </p:nvPr>
        </p:nvSpPr>
        <p:spPr/>
        <p:txBody>
          <a:bodyPr/>
          <a:lstStyle/>
          <a:p>
            <a:endParaRPr kumimoji="1" lang="ja-JP" altLang="en-US"/>
          </a:p>
        </p:txBody>
      </p:sp>
      <p:pic>
        <p:nvPicPr>
          <p:cNvPr id="3" name="図 3" descr="グラフィカル ユーザー インターフェイス, テキスト&#10;&#10;説明は自動で生成されたものです">
            <a:extLst>
              <a:ext uri="{FF2B5EF4-FFF2-40B4-BE49-F238E27FC236}">
                <a16:creationId xmlns:a16="http://schemas.microsoft.com/office/drawing/2014/main" id="{B4F24334-EEB6-7F92-7F24-F111B0736141}"/>
              </a:ext>
            </a:extLst>
          </p:cNvPr>
          <p:cNvPicPr>
            <a:picLocks noChangeAspect="1"/>
          </p:cNvPicPr>
          <p:nvPr/>
        </p:nvPicPr>
        <p:blipFill>
          <a:blip r:embed="rId2"/>
          <a:stretch>
            <a:fillRect/>
          </a:stretch>
        </p:blipFill>
        <p:spPr>
          <a:xfrm>
            <a:off x="72160" y="91067"/>
            <a:ext cx="11908077" cy="6675865"/>
          </a:xfrm>
          <a:prstGeom prst="rect">
            <a:avLst/>
          </a:prstGeom>
        </p:spPr>
      </p:pic>
      <p:pic>
        <p:nvPicPr>
          <p:cNvPr id="5" name="図 5" descr="線画, 挿絵 が含まれている画像&#10;&#10;説明は自動で生成されたものです">
            <a:extLst>
              <a:ext uri="{FF2B5EF4-FFF2-40B4-BE49-F238E27FC236}">
                <a16:creationId xmlns:a16="http://schemas.microsoft.com/office/drawing/2014/main" id="{4BEE8C0B-54FA-71C4-3065-F520920C1B2D}"/>
              </a:ext>
            </a:extLst>
          </p:cNvPr>
          <p:cNvPicPr>
            <a:picLocks noChangeAspect="1"/>
          </p:cNvPicPr>
          <p:nvPr/>
        </p:nvPicPr>
        <p:blipFill>
          <a:blip r:embed="rId3"/>
          <a:stretch>
            <a:fillRect/>
          </a:stretch>
        </p:blipFill>
        <p:spPr>
          <a:xfrm>
            <a:off x="3102429" y="3194216"/>
            <a:ext cx="1698172" cy="1612567"/>
          </a:xfrm>
          <a:prstGeom prst="rect">
            <a:avLst/>
          </a:prstGeom>
        </p:spPr>
      </p:pic>
      <p:sp>
        <p:nvSpPr>
          <p:cNvPr id="4" name="スライド番号プレースホルダー 3">
            <a:extLst>
              <a:ext uri="{FF2B5EF4-FFF2-40B4-BE49-F238E27FC236}">
                <a16:creationId xmlns:a16="http://schemas.microsoft.com/office/drawing/2014/main" id="{CA304DE5-0E04-D75D-26CD-76362430AA7F}"/>
              </a:ext>
            </a:extLst>
          </p:cNvPr>
          <p:cNvSpPr>
            <a:spLocks noGrp="1"/>
          </p:cNvSpPr>
          <p:nvPr>
            <p:ph type="sldNum" sz="quarter" idx="12"/>
          </p:nvPr>
        </p:nvSpPr>
        <p:spPr/>
        <p:txBody>
          <a:bodyPr/>
          <a:lstStyle/>
          <a:p>
            <a:fld id="{6D22F896-40B5-4ADD-8801-0D06FADFA095}" type="slidenum">
              <a:rPr lang="en-US" altLang="ja-JP" noProof="0" smtClean="0"/>
              <a:t>14</a:t>
            </a:fld>
            <a:endParaRPr lang="ja-JP" altLang="en-US"/>
          </a:p>
        </p:txBody>
      </p:sp>
      <p:sp>
        <p:nvSpPr>
          <p:cNvPr id="7" name="テキスト ボックス 6">
            <a:extLst>
              <a:ext uri="{FF2B5EF4-FFF2-40B4-BE49-F238E27FC236}">
                <a16:creationId xmlns:a16="http://schemas.microsoft.com/office/drawing/2014/main" id="{5CEBDF9C-1704-1CAD-6776-D8932004F08C}"/>
              </a:ext>
            </a:extLst>
          </p:cNvPr>
          <p:cNvSpPr txBox="1"/>
          <p:nvPr/>
        </p:nvSpPr>
        <p:spPr>
          <a:xfrm>
            <a:off x="6416332" y="2755250"/>
            <a:ext cx="98369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ea typeface="+mn-lt"/>
                <a:cs typeface="+mn-lt"/>
              </a:rPr>
              <a:t>✔️</a:t>
            </a:r>
            <a:endParaRPr lang="ja-JP"/>
          </a:p>
        </p:txBody>
      </p:sp>
      <p:sp>
        <p:nvSpPr>
          <p:cNvPr id="8" name="テキスト ボックス 7">
            <a:extLst>
              <a:ext uri="{FF2B5EF4-FFF2-40B4-BE49-F238E27FC236}">
                <a16:creationId xmlns:a16="http://schemas.microsoft.com/office/drawing/2014/main" id="{E8AFB138-4602-B9EE-1F27-B55F3A165569}"/>
              </a:ext>
            </a:extLst>
          </p:cNvPr>
          <p:cNvSpPr txBox="1"/>
          <p:nvPr/>
        </p:nvSpPr>
        <p:spPr>
          <a:xfrm>
            <a:off x="6357754" y="4001953"/>
            <a:ext cx="77428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ea typeface="+mn-lt"/>
                <a:cs typeface="+mn-lt"/>
              </a:rPr>
              <a:t>✔️</a:t>
            </a:r>
            <a:endParaRPr lang="ja-JP"/>
          </a:p>
        </p:txBody>
      </p:sp>
      <p:sp>
        <p:nvSpPr>
          <p:cNvPr id="6" name="テキスト ボックス 7">
            <a:extLst>
              <a:ext uri="{FF2B5EF4-FFF2-40B4-BE49-F238E27FC236}">
                <a16:creationId xmlns:a16="http://schemas.microsoft.com/office/drawing/2014/main" id="{0435F4B1-2FBF-3DD6-D07C-8374F0ED1DC6}"/>
              </a:ext>
            </a:extLst>
          </p:cNvPr>
          <p:cNvSpPr txBox="1"/>
          <p:nvPr/>
        </p:nvSpPr>
        <p:spPr>
          <a:xfrm>
            <a:off x="5310187" y="2345530"/>
            <a:ext cx="101203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ja-JP" altLang="en-US">
              <a:ea typeface="游ゴシック"/>
            </a:endParaRPr>
          </a:p>
        </p:txBody>
      </p:sp>
      <p:sp>
        <p:nvSpPr>
          <p:cNvPr id="9" name="テキスト ボックス 8">
            <a:extLst>
              <a:ext uri="{FF2B5EF4-FFF2-40B4-BE49-F238E27FC236}">
                <a16:creationId xmlns:a16="http://schemas.microsoft.com/office/drawing/2014/main" id="{BB3500C2-A9DD-7D99-B026-4BE50AED26BA}"/>
              </a:ext>
            </a:extLst>
          </p:cNvPr>
          <p:cNvSpPr txBox="1"/>
          <p:nvPr/>
        </p:nvSpPr>
        <p:spPr>
          <a:xfrm>
            <a:off x="6358164" y="3317025"/>
            <a:ext cx="98369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ea typeface="+mn-lt"/>
                <a:cs typeface="+mn-lt"/>
              </a:rPr>
              <a:t>✔️</a:t>
            </a:r>
            <a:endParaRPr lang="ja-JP"/>
          </a:p>
        </p:txBody>
      </p:sp>
      <p:sp>
        <p:nvSpPr>
          <p:cNvPr id="10" name="テキスト ボックス 9">
            <a:extLst>
              <a:ext uri="{FF2B5EF4-FFF2-40B4-BE49-F238E27FC236}">
                <a16:creationId xmlns:a16="http://schemas.microsoft.com/office/drawing/2014/main" id="{293DF392-FDAA-3F37-0F5C-580EF26BA0D6}"/>
              </a:ext>
            </a:extLst>
          </p:cNvPr>
          <p:cNvSpPr txBox="1"/>
          <p:nvPr/>
        </p:nvSpPr>
        <p:spPr>
          <a:xfrm>
            <a:off x="7585098" y="3362106"/>
            <a:ext cx="63468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ea typeface="+mn-lt"/>
                <a:cs typeface="+mn-lt"/>
              </a:rPr>
              <a:t>✔️</a:t>
            </a:r>
            <a:endParaRPr lang="ja-JP"/>
          </a:p>
        </p:txBody>
      </p:sp>
      <p:sp>
        <p:nvSpPr>
          <p:cNvPr id="11" name="テキスト ボックス 10">
            <a:extLst>
              <a:ext uri="{FF2B5EF4-FFF2-40B4-BE49-F238E27FC236}">
                <a16:creationId xmlns:a16="http://schemas.microsoft.com/office/drawing/2014/main" id="{886E6C16-A6C9-6D31-04EA-8A7C96A2C5F5}"/>
              </a:ext>
            </a:extLst>
          </p:cNvPr>
          <p:cNvSpPr txBox="1"/>
          <p:nvPr/>
        </p:nvSpPr>
        <p:spPr>
          <a:xfrm>
            <a:off x="8515785" y="930687"/>
            <a:ext cx="180975" cy="36195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ja-JP" altLang="en-US"/>
          </a:p>
        </p:txBody>
      </p:sp>
      <p:sp>
        <p:nvSpPr>
          <p:cNvPr id="12" name="テキスト ボックス 11">
            <a:extLst>
              <a:ext uri="{FF2B5EF4-FFF2-40B4-BE49-F238E27FC236}">
                <a16:creationId xmlns:a16="http://schemas.microsoft.com/office/drawing/2014/main" id="{9DEF00C1-BCAE-BED0-A849-82D0D8703633}"/>
              </a:ext>
            </a:extLst>
          </p:cNvPr>
          <p:cNvSpPr txBox="1"/>
          <p:nvPr/>
        </p:nvSpPr>
        <p:spPr>
          <a:xfrm>
            <a:off x="6357754" y="4606900"/>
            <a:ext cx="436913"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ea typeface="+mn-lt"/>
                <a:cs typeface="+mn-lt"/>
              </a:rPr>
              <a:t>✔️</a:t>
            </a:r>
          </a:p>
          <a:p>
            <a:endParaRPr lang="ja-JP" altLang="en-US"/>
          </a:p>
        </p:txBody>
      </p:sp>
    </p:spTree>
    <p:extLst>
      <p:ext uri="{BB962C8B-B14F-4D97-AF65-F5344CB8AC3E}">
        <p14:creationId xmlns:p14="http://schemas.microsoft.com/office/powerpoint/2010/main" val="12487515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9499F25-0C49-71CF-B529-727FBFB6DFF7}"/>
              </a:ext>
            </a:extLst>
          </p:cNvPr>
          <p:cNvSpPr>
            <a:spLocks noGrp="1"/>
          </p:cNvSpPr>
          <p:nvPr>
            <p:ph type="title"/>
          </p:nvPr>
        </p:nvSpPr>
        <p:spPr/>
        <p:txBody>
          <a:bodyPr/>
          <a:lstStyle/>
          <a:p>
            <a:endParaRPr kumimoji="1" lang="ja-JP" altLang="en-US"/>
          </a:p>
        </p:txBody>
      </p:sp>
      <p:pic>
        <p:nvPicPr>
          <p:cNvPr id="4" name="図 4" descr="グラフィカル ユーザー インターフェイス, QR コード&#10;&#10;説明は自動で生成されたものです">
            <a:extLst>
              <a:ext uri="{FF2B5EF4-FFF2-40B4-BE49-F238E27FC236}">
                <a16:creationId xmlns:a16="http://schemas.microsoft.com/office/drawing/2014/main" id="{E382C0AE-DB15-9AF3-E5A1-204669EB43D3}"/>
              </a:ext>
            </a:extLst>
          </p:cNvPr>
          <p:cNvPicPr>
            <a:picLocks noChangeAspect="1"/>
          </p:cNvPicPr>
          <p:nvPr/>
        </p:nvPicPr>
        <p:blipFill>
          <a:blip r:embed="rId2"/>
          <a:stretch>
            <a:fillRect/>
          </a:stretch>
        </p:blipFill>
        <p:spPr>
          <a:xfrm>
            <a:off x="183716" y="66620"/>
            <a:ext cx="11824568" cy="6714321"/>
          </a:xfrm>
          <a:prstGeom prst="rect">
            <a:avLst/>
          </a:prstGeom>
        </p:spPr>
      </p:pic>
      <p:sp>
        <p:nvSpPr>
          <p:cNvPr id="3" name="スライド番号プレースホルダー 2">
            <a:extLst>
              <a:ext uri="{FF2B5EF4-FFF2-40B4-BE49-F238E27FC236}">
                <a16:creationId xmlns:a16="http://schemas.microsoft.com/office/drawing/2014/main" id="{78BE90DD-420C-2BE8-E8C6-FB833C0D61EF}"/>
              </a:ext>
            </a:extLst>
          </p:cNvPr>
          <p:cNvSpPr>
            <a:spLocks noGrp="1"/>
          </p:cNvSpPr>
          <p:nvPr>
            <p:ph type="sldNum" sz="quarter" idx="12"/>
          </p:nvPr>
        </p:nvSpPr>
        <p:spPr/>
        <p:txBody>
          <a:bodyPr/>
          <a:lstStyle/>
          <a:p>
            <a:fld id="{6D22F896-40B5-4ADD-8801-0D06FADFA095}" type="slidenum">
              <a:rPr lang="en-US" altLang="ja-JP" noProof="0" smtClean="0"/>
              <a:t>15</a:t>
            </a:fld>
            <a:endParaRPr lang="ja-JP" altLang="en-US"/>
          </a:p>
        </p:txBody>
      </p:sp>
    </p:spTree>
    <p:extLst>
      <p:ext uri="{BB962C8B-B14F-4D97-AF65-F5344CB8AC3E}">
        <p14:creationId xmlns:p14="http://schemas.microsoft.com/office/powerpoint/2010/main" val="8209736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33AAADE-B41C-1B48-4477-A54AC99BDABA}"/>
              </a:ext>
            </a:extLst>
          </p:cNvPr>
          <p:cNvSpPr>
            <a:spLocks noGrp="1"/>
          </p:cNvSpPr>
          <p:nvPr>
            <p:ph type="title"/>
          </p:nvPr>
        </p:nvSpPr>
        <p:spPr/>
        <p:txBody>
          <a:bodyPr/>
          <a:lstStyle/>
          <a:p>
            <a:endParaRPr kumimoji="1" lang="ja-JP" altLang="en-US"/>
          </a:p>
        </p:txBody>
      </p:sp>
      <p:pic>
        <p:nvPicPr>
          <p:cNvPr id="3" name="図 3" descr="グラフィカル ユーザー インターフェイス&#10;&#10;説明は自動で生成されたものです">
            <a:extLst>
              <a:ext uri="{FF2B5EF4-FFF2-40B4-BE49-F238E27FC236}">
                <a16:creationId xmlns:a16="http://schemas.microsoft.com/office/drawing/2014/main" id="{B4E36423-D106-75AF-40BF-00F74B79B27E}"/>
              </a:ext>
            </a:extLst>
          </p:cNvPr>
          <p:cNvPicPr>
            <a:picLocks noChangeAspect="1"/>
          </p:cNvPicPr>
          <p:nvPr/>
        </p:nvPicPr>
        <p:blipFill>
          <a:blip r:embed="rId2"/>
          <a:stretch>
            <a:fillRect/>
          </a:stretch>
        </p:blipFill>
        <p:spPr>
          <a:xfrm>
            <a:off x="162837" y="99364"/>
            <a:ext cx="11866323" cy="6659273"/>
          </a:xfrm>
          <a:prstGeom prst="rect">
            <a:avLst/>
          </a:prstGeom>
        </p:spPr>
      </p:pic>
      <p:sp>
        <p:nvSpPr>
          <p:cNvPr id="4" name="スライド番号プレースホルダー 3">
            <a:extLst>
              <a:ext uri="{FF2B5EF4-FFF2-40B4-BE49-F238E27FC236}">
                <a16:creationId xmlns:a16="http://schemas.microsoft.com/office/drawing/2014/main" id="{255FD901-60B8-6978-CEF1-4C7283002C93}"/>
              </a:ext>
            </a:extLst>
          </p:cNvPr>
          <p:cNvSpPr>
            <a:spLocks noGrp="1"/>
          </p:cNvSpPr>
          <p:nvPr>
            <p:ph type="sldNum" sz="quarter" idx="12"/>
          </p:nvPr>
        </p:nvSpPr>
        <p:spPr/>
        <p:txBody>
          <a:bodyPr/>
          <a:lstStyle/>
          <a:p>
            <a:fld id="{6D22F896-40B5-4ADD-8801-0D06FADFA095}" type="slidenum">
              <a:rPr lang="en-US" altLang="ja-JP" noProof="0" smtClean="0"/>
              <a:t>16</a:t>
            </a:fld>
            <a:endParaRPr lang="ja-JP" altLang="en-US"/>
          </a:p>
        </p:txBody>
      </p:sp>
      <p:sp>
        <p:nvSpPr>
          <p:cNvPr id="5" name="テキスト ボックス 4">
            <a:extLst>
              <a:ext uri="{FF2B5EF4-FFF2-40B4-BE49-F238E27FC236}">
                <a16:creationId xmlns:a16="http://schemas.microsoft.com/office/drawing/2014/main" id="{480DE6E5-4207-63F7-571D-AB2214534110}"/>
              </a:ext>
            </a:extLst>
          </p:cNvPr>
          <p:cNvSpPr txBox="1"/>
          <p:nvPr/>
        </p:nvSpPr>
        <p:spPr>
          <a:xfrm>
            <a:off x="16042104" y="352926"/>
            <a:ext cx="180975" cy="36195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ja-JP" altLang="en-US"/>
          </a:p>
        </p:txBody>
      </p:sp>
      <p:sp>
        <p:nvSpPr>
          <p:cNvPr id="6" name="テキスト ボックス 5">
            <a:extLst>
              <a:ext uri="{FF2B5EF4-FFF2-40B4-BE49-F238E27FC236}">
                <a16:creationId xmlns:a16="http://schemas.microsoft.com/office/drawing/2014/main" id="{B92CE6D6-444C-7002-40D7-930BFA306066}"/>
              </a:ext>
            </a:extLst>
          </p:cNvPr>
          <p:cNvSpPr txBox="1"/>
          <p:nvPr/>
        </p:nvSpPr>
        <p:spPr>
          <a:xfrm>
            <a:off x="6037830" y="2466320"/>
            <a:ext cx="43691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ja-JP"/>
          </a:p>
        </p:txBody>
      </p:sp>
      <p:sp>
        <p:nvSpPr>
          <p:cNvPr id="8" name="テキスト ボックス 7">
            <a:extLst>
              <a:ext uri="{FF2B5EF4-FFF2-40B4-BE49-F238E27FC236}">
                <a16:creationId xmlns:a16="http://schemas.microsoft.com/office/drawing/2014/main" id="{031C887A-E4D3-D4B3-D1CD-564F6EC88DDD}"/>
              </a:ext>
            </a:extLst>
          </p:cNvPr>
          <p:cNvSpPr txBox="1"/>
          <p:nvPr/>
        </p:nvSpPr>
        <p:spPr>
          <a:xfrm>
            <a:off x="5398393" y="3063540"/>
            <a:ext cx="98369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ea typeface="+mn-lt"/>
                <a:cs typeface="+mn-lt"/>
              </a:rPr>
              <a:t>✔️</a:t>
            </a:r>
            <a:endParaRPr lang="ja-JP"/>
          </a:p>
        </p:txBody>
      </p:sp>
      <p:sp>
        <p:nvSpPr>
          <p:cNvPr id="10" name="テキスト ボックス 9">
            <a:extLst>
              <a:ext uri="{FF2B5EF4-FFF2-40B4-BE49-F238E27FC236}">
                <a16:creationId xmlns:a16="http://schemas.microsoft.com/office/drawing/2014/main" id="{6428F241-554C-4B9E-B74A-58C9DBA6D94C}"/>
              </a:ext>
            </a:extLst>
          </p:cNvPr>
          <p:cNvSpPr txBox="1"/>
          <p:nvPr/>
        </p:nvSpPr>
        <p:spPr>
          <a:xfrm>
            <a:off x="5347205" y="3698734"/>
            <a:ext cx="98369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ea typeface="+mn-lt"/>
                <a:cs typeface="+mn-lt"/>
              </a:rPr>
              <a:t>✔️</a:t>
            </a:r>
            <a:endParaRPr lang="ja-JP"/>
          </a:p>
        </p:txBody>
      </p:sp>
      <p:sp>
        <p:nvSpPr>
          <p:cNvPr id="14" name="テキスト ボックス 13">
            <a:extLst>
              <a:ext uri="{FF2B5EF4-FFF2-40B4-BE49-F238E27FC236}">
                <a16:creationId xmlns:a16="http://schemas.microsoft.com/office/drawing/2014/main" id="{1CB33D64-0C7E-6EA9-8A15-FA8DE9C98189}"/>
              </a:ext>
            </a:extLst>
          </p:cNvPr>
          <p:cNvSpPr txBox="1"/>
          <p:nvPr/>
        </p:nvSpPr>
        <p:spPr>
          <a:xfrm>
            <a:off x="5346042" y="4360685"/>
            <a:ext cx="98369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ea typeface="+mn-lt"/>
                <a:cs typeface="+mn-lt"/>
              </a:rPr>
              <a:t>✔️</a:t>
            </a:r>
            <a:endParaRPr lang="ja-JP"/>
          </a:p>
        </p:txBody>
      </p:sp>
      <p:sp>
        <p:nvSpPr>
          <p:cNvPr id="16" name="テキスト ボックス 15">
            <a:extLst>
              <a:ext uri="{FF2B5EF4-FFF2-40B4-BE49-F238E27FC236}">
                <a16:creationId xmlns:a16="http://schemas.microsoft.com/office/drawing/2014/main" id="{91BB05E2-F9BE-28BB-DB02-6841834BF2F8}"/>
              </a:ext>
            </a:extLst>
          </p:cNvPr>
          <p:cNvSpPr txBox="1"/>
          <p:nvPr/>
        </p:nvSpPr>
        <p:spPr>
          <a:xfrm>
            <a:off x="7195782" y="2464410"/>
            <a:ext cx="98369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ea typeface="+mn-lt"/>
                <a:cs typeface="+mn-lt"/>
              </a:rPr>
              <a:t>✔️</a:t>
            </a:r>
            <a:endParaRPr lang="ja-JP"/>
          </a:p>
        </p:txBody>
      </p:sp>
      <p:sp>
        <p:nvSpPr>
          <p:cNvPr id="18" name="テキスト ボックス 17">
            <a:extLst>
              <a:ext uri="{FF2B5EF4-FFF2-40B4-BE49-F238E27FC236}">
                <a16:creationId xmlns:a16="http://schemas.microsoft.com/office/drawing/2014/main" id="{68DBF7C1-ED31-74B2-DCC9-F79F97D11179}"/>
              </a:ext>
            </a:extLst>
          </p:cNvPr>
          <p:cNvSpPr txBox="1"/>
          <p:nvPr/>
        </p:nvSpPr>
        <p:spPr>
          <a:xfrm>
            <a:off x="5346042" y="2510945"/>
            <a:ext cx="98369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ea typeface="+mn-lt"/>
                <a:cs typeface="+mn-lt"/>
              </a:rPr>
              <a:t>✔️</a:t>
            </a:r>
            <a:endParaRPr lang="ja-JP"/>
          </a:p>
        </p:txBody>
      </p:sp>
    </p:spTree>
    <p:extLst>
      <p:ext uri="{BB962C8B-B14F-4D97-AF65-F5344CB8AC3E}">
        <p14:creationId xmlns:p14="http://schemas.microsoft.com/office/powerpoint/2010/main" val="15785484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0304C3E-77C7-7F51-EED5-AB5B56E7D9FF}"/>
              </a:ext>
            </a:extLst>
          </p:cNvPr>
          <p:cNvSpPr>
            <a:spLocks noGrp="1"/>
          </p:cNvSpPr>
          <p:nvPr>
            <p:ph type="title"/>
          </p:nvPr>
        </p:nvSpPr>
        <p:spPr/>
        <p:txBody>
          <a:bodyPr/>
          <a:lstStyle/>
          <a:p>
            <a:endParaRPr kumimoji="1" lang="ja-JP" altLang="en-US"/>
          </a:p>
        </p:txBody>
      </p:sp>
      <p:pic>
        <p:nvPicPr>
          <p:cNvPr id="3" name="図 3" descr="テキスト&#10;&#10;説明は自動で生成されたものです">
            <a:extLst>
              <a:ext uri="{FF2B5EF4-FFF2-40B4-BE49-F238E27FC236}">
                <a16:creationId xmlns:a16="http://schemas.microsoft.com/office/drawing/2014/main" id="{B9351249-8946-F68B-3E4A-95E0DD66A95A}"/>
              </a:ext>
            </a:extLst>
          </p:cNvPr>
          <p:cNvPicPr>
            <a:picLocks noChangeAspect="1"/>
          </p:cNvPicPr>
          <p:nvPr/>
        </p:nvPicPr>
        <p:blipFill>
          <a:blip r:embed="rId2"/>
          <a:stretch>
            <a:fillRect/>
          </a:stretch>
        </p:blipFill>
        <p:spPr>
          <a:xfrm>
            <a:off x="141962" y="91069"/>
            <a:ext cx="11918515" cy="6686302"/>
          </a:xfrm>
          <a:prstGeom prst="rect">
            <a:avLst/>
          </a:prstGeom>
        </p:spPr>
      </p:pic>
      <p:pic>
        <p:nvPicPr>
          <p:cNvPr id="4" name="図 4" descr="挿絵 が含まれている画像&#10;&#10;説明は自動で生成されたものです">
            <a:extLst>
              <a:ext uri="{FF2B5EF4-FFF2-40B4-BE49-F238E27FC236}">
                <a16:creationId xmlns:a16="http://schemas.microsoft.com/office/drawing/2014/main" id="{0D796E7C-ADDF-FC2E-C97A-383A504EB015}"/>
              </a:ext>
            </a:extLst>
          </p:cNvPr>
          <p:cNvPicPr>
            <a:picLocks noChangeAspect="1"/>
          </p:cNvPicPr>
          <p:nvPr/>
        </p:nvPicPr>
        <p:blipFill>
          <a:blip r:embed="rId3"/>
          <a:stretch>
            <a:fillRect/>
          </a:stretch>
        </p:blipFill>
        <p:spPr>
          <a:xfrm>
            <a:off x="4870537" y="2535203"/>
            <a:ext cx="1981200" cy="2434772"/>
          </a:xfrm>
          <a:prstGeom prst="rect">
            <a:avLst/>
          </a:prstGeom>
        </p:spPr>
      </p:pic>
      <p:pic>
        <p:nvPicPr>
          <p:cNvPr id="5" name="図 5" descr="抽象, 線画 が含まれている画像&#10;&#10;説明は自動で生成されたものです">
            <a:extLst>
              <a:ext uri="{FF2B5EF4-FFF2-40B4-BE49-F238E27FC236}">
                <a16:creationId xmlns:a16="http://schemas.microsoft.com/office/drawing/2014/main" id="{51860810-A2D7-DAD2-3365-CE8D0BB2689D}"/>
              </a:ext>
            </a:extLst>
          </p:cNvPr>
          <p:cNvPicPr>
            <a:picLocks noChangeAspect="1"/>
          </p:cNvPicPr>
          <p:nvPr/>
        </p:nvPicPr>
        <p:blipFill>
          <a:blip r:embed="rId4"/>
          <a:stretch>
            <a:fillRect/>
          </a:stretch>
        </p:blipFill>
        <p:spPr>
          <a:xfrm>
            <a:off x="7292236" y="2747300"/>
            <a:ext cx="2743200" cy="2010578"/>
          </a:xfrm>
          <a:prstGeom prst="rect">
            <a:avLst/>
          </a:prstGeom>
        </p:spPr>
      </p:pic>
      <p:pic>
        <p:nvPicPr>
          <p:cNvPr id="6" name="図 6">
            <a:extLst>
              <a:ext uri="{FF2B5EF4-FFF2-40B4-BE49-F238E27FC236}">
                <a16:creationId xmlns:a16="http://schemas.microsoft.com/office/drawing/2014/main" id="{6FEEDE53-CCAF-19FC-A771-DFAF67303DE9}"/>
              </a:ext>
            </a:extLst>
          </p:cNvPr>
          <p:cNvPicPr>
            <a:picLocks noChangeAspect="1"/>
          </p:cNvPicPr>
          <p:nvPr/>
        </p:nvPicPr>
        <p:blipFill>
          <a:blip r:embed="rId5"/>
          <a:stretch>
            <a:fillRect/>
          </a:stretch>
        </p:blipFill>
        <p:spPr>
          <a:xfrm>
            <a:off x="2271386" y="2793096"/>
            <a:ext cx="2033392" cy="1929426"/>
          </a:xfrm>
          <a:prstGeom prst="rect">
            <a:avLst/>
          </a:prstGeom>
        </p:spPr>
      </p:pic>
      <p:sp>
        <p:nvSpPr>
          <p:cNvPr id="7" name="スライド番号プレースホルダー 6">
            <a:extLst>
              <a:ext uri="{FF2B5EF4-FFF2-40B4-BE49-F238E27FC236}">
                <a16:creationId xmlns:a16="http://schemas.microsoft.com/office/drawing/2014/main" id="{5F5DBFB7-9527-38F0-5263-00FC151C743F}"/>
              </a:ext>
            </a:extLst>
          </p:cNvPr>
          <p:cNvSpPr>
            <a:spLocks noGrp="1"/>
          </p:cNvSpPr>
          <p:nvPr>
            <p:ph type="sldNum" sz="quarter" idx="12"/>
          </p:nvPr>
        </p:nvSpPr>
        <p:spPr/>
        <p:txBody>
          <a:bodyPr/>
          <a:lstStyle/>
          <a:p>
            <a:fld id="{6D22F896-40B5-4ADD-8801-0D06FADFA095}" type="slidenum">
              <a:rPr lang="en-US" altLang="ja-JP" noProof="0" smtClean="0"/>
              <a:t>17</a:t>
            </a:fld>
            <a:endParaRPr lang="ja-JP" altLang="en-US"/>
          </a:p>
        </p:txBody>
      </p:sp>
    </p:spTree>
    <p:extLst>
      <p:ext uri="{BB962C8B-B14F-4D97-AF65-F5344CB8AC3E}">
        <p14:creationId xmlns:p14="http://schemas.microsoft.com/office/powerpoint/2010/main" val="12672412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3" descr="テキスト&#10;&#10;説明は自動で生成されたものです">
            <a:extLst>
              <a:ext uri="{FF2B5EF4-FFF2-40B4-BE49-F238E27FC236}">
                <a16:creationId xmlns:a16="http://schemas.microsoft.com/office/drawing/2014/main" id="{302A217B-EACC-7253-AEFE-6197628E6A4C}"/>
              </a:ext>
            </a:extLst>
          </p:cNvPr>
          <p:cNvPicPr>
            <a:picLocks noChangeAspect="1"/>
          </p:cNvPicPr>
          <p:nvPr/>
        </p:nvPicPr>
        <p:blipFill>
          <a:blip r:embed="rId2"/>
          <a:stretch>
            <a:fillRect/>
          </a:stretch>
        </p:blipFill>
        <p:spPr>
          <a:xfrm>
            <a:off x="141962" y="91069"/>
            <a:ext cx="11918515" cy="6686302"/>
          </a:xfrm>
          <a:prstGeom prst="rect">
            <a:avLst/>
          </a:prstGeom>
        </p:spPr>
      </p:pic>
      <p:pic>
        <p:nvPicPr>
          <p:cNvPr id="4" name="図 4" descr="ダイアグラム&#10;&#10;説明は自動で生成されたものです">
            <a:extLst>
              <a:ext uri="{FF2B5EF4-FFF2-40B4-BE49-F238E27FC236}">
                <a16:creationId xmlns:a16="http://schemas.microsoft.com/office/drawing/2014/main" id="{A9240F39-A157-4E83-C1CF-CBD7A18719DC}"/>
              </a:ext>
            </a:extLst>
          </p:cNvPr>
          <p:cNvPicPr>
            <a:picLocks noChangeAspect="1"/>
          </p:cNvPicPr>
          <p:nvPr/>
        </p:nvPicPr>
        <p:blipFill rotWithShape="1">
          <a:blip r:embed="rId3"/>
          <a:srcRect t="32219" r="-553"/>
          <a:stretch/>
        </p:blipFill>
        <p:spPr>
          <a:xfrm>
            <a:off x="4898344" y="2302316"/>
            <a:ext cx="1905916" cy="2329640"/>
          </a:xfrm>
          <a:prstGeom prst="rect">
            <a:avLst/>
          </a:prstGeom>
        </p:spPr>
      </p:pic>
      <p:pic>
        <p:nvPicPr>
          <p:cNvPr id="7" name="図 4" descr="ダイアグラム&#10;&#10;説明は自動で生成されたものです">
            <a:extLst>
              <a:ext uri="{FF2B5EF4-FFF2-40B4-BE49-F238E27FC236}">
                <a16:creationId xmlns:a16="http://schemas.microsoft.com/office/drawing/2014/main" id="{E5CCA04E-DB97-0A4B-7782-C96F1539E4D5}"/>
              </a:ext>
            </a:extLst>
          </p:cNvPr>
          <p:cNvPicPr>
            <a:picLocks noChangeAspect="1"/>
          </p:cNvPicPr>
          <p:nvPr/>
        </p:nvPicPr>
        <p:blipFill rotWithShape="1">
          <a:blip r:embed="rId3"/>
          <a:srcRect l="22099" r="9945" b="66261"/>
          <a:stretch/>
        </p:blipFill>
        <p:spPr>
          <a:xfrm>
            <a:off x="2361822" y="2302316"/>
            <a:ext cx="1987436" cy="1785901"/>
          </a:xfrm>
          <a:prstGeom prst="rect">
            <a:avLst/>
          </a:prstGeom>
        </p:spPr>
      </p:pic>
      <p:sp>
        <p:nvSpPr>
          <p:cNvPr id="8" name="テキスト ボックス 7">
            <a:extLst>
              <a:ext uri="{FF2B5EF4-FFF2-40B4-BE49-F238E27FC236}">
                <a16:creationId xmlns:a16="http://schemas.microsoft.com/office/drawing/2014/main" id="{289BDEFF-D108-1623-D08A-ECEE082B74A2}"/>
              </a:ext>
            </a:extLst>
          </p:cNvPr>
          <p:cNvSpPr txBox="1"/>
          <p:nvPr/>
        </p:nvSpPr>
        <p:spPr>
          <a:xfrm>
            <a:off x="2700924" y="4264067"/>
            <a:ext cx="1162180" cy="923330"/>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ja-JP" altLang="en-US" b="1">
                <a:ea typeface="游ゴシック"/>
              </a:rPr>
              <a:t>おてんば</a:t>
            </a:r>
            <a:endParaRPr lang="ja-JP" b="1">
              <a:ea typeface="游ゴシック"/>
            </a:endParaRPr>
          </a:p>
          <a:p>
            <a:pPr algn="ctr"/>
            <a:r>
              <a:rPr lang="ja-JP" altLang="en-US" b="1">
                <a:ea typeface="游ゴシック"/>
              </a:rPr>
              <a:t>元気</a:t>
            </a:r>
          </a:p>
          <a:p>
            <a:pPr algn="ctr"/>
            <a:r>
              <a:rPr lang="ja-JP" altLang="en-US" b="1">
                <a:ea typeface="游ゴシック"/>
              </a:rPr>
              <a:t>明るい</a:t>
            </a:r>
            <a:endParaRPr lang="ja-JP" altLang="en-US" b="1" dirty="0">
              <a:ea typeface="游ゴシック"/>
            </a:endParaRPr>
          </a:p>
        </p:txBody>
      </p:sp>
      <p:sp>
        <p:nvSpPr>
          <p:cNvPr id="10" name="矢印: 右 9">
            <a:extLst>
              <a:ext uri="{FF2B5EF4-FFF2-40B4-BE49-F238E27FC236}">
                <a16:creationId xmlns:a16="http://schemas.microsoft.com/office/drawing/2014/main" id="{3D3FFE70-F57E-92D8-8B9B-C85AA07C7AA2}"/>
              </a:ext>
            </a:extLst>
          </p:cNvPr>
          <p:cNvSpPr/>
          <p:nvPr/>
        </p:nvSpPr>
        <p:spPr>
          <a:xfrm>
            <a:off x="3912519" y="4248134"/>
            <a:ext cx="981205" cy="48016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1" name="矢印: 右 10">
            <a:extLst>
              <a:ext uri="{FF2B5EF4-FFF2-40B4-BE49-F238E27FC236}">
                <a16:creationId xmlns:a16="http://schemas.microsoft.com/office/drawing/2014/main" id="{69DA6002-1179-6521-9E39-1AB79396A8C2}"/>
              </a:ext>
            </a:extLst>
          </p:cNvPr>
          <p:cNvSpPr/>
          <p:nvPr/>
        </p:nvSpPr>
        <p:spPr>
          <a:xfrm>
            <a:off x="6811120" y="4244872"/>
            <a:ext cx="981205" cy="48016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pic>
        <p:nvPicPr>
          <p:cNvPr id="13" name="図 4" descr="ダイアグラム&#10;&#10;説明は自動で生成されたものです">
            <a:extLst>
              <a:ext uri="{FF2B5EF4-FFF2-40B4-BE49-F238E27FC236}">
                <a16:creationId xmlns:a16="http://schemas.microsoft.com/office/drawing/2014/main" id="{6268D949-9C4B-B65F-3B1C-CB1E6F883BCE}"/>
              </a:ext>
            </a:extLst>
          </p:cNvPr>
          <p:cNvPicPr>
            <a:picLocks noChangeAspect="1"/>
          </p:cNvPicPr>
          <p:nvPr/>
        </p:nvPicPr>
        <p:blipFill>
          <a:blip r:embed="rId3"/>
          <a:stretch>
            <a:fillRect/>
          </a:stretch>
        </p:blipFill>
        <p:spPr>
          <a:xfrm>
            <a:off x="7789768" y="2302315"/>
            <a:ext cx="1467472" cy="2654124"/>
          </a:xfrm>
          <a:prstGeom prst="rect">
            <a:avLst/>
          </a:prstGeom>
        </p:spPr>
      </p:pic>
      <p:sp>
        <p:nvSpPr>
          <p:cNvPr id="2" name="スライド番号プレースホルダー 1">
            <a:extLst>
              <a:ext uri="{FF2B5EF4-FFF2-40B4-BE49-F238E27FC236}">
                <a16:creationId xmlns:a16="http://schemas.microsoft.com/office/drawing/2014/main" id="{0BB3A989-78EB-2F81-2D35-C2194B46BD8F}"/>
              </a:ext>
            </a:extLst>
          </p:cNvPr>
          <p:cNvSpPr>
            <a:spLocks noGrp="1"/>
          </p:cNvSpPr>
          <p:nvPr>
            <p:ph type="sldNum" sz="quarter" idx="12"/>
          </p:nvPr>
        </p:nvSpPr>
        <p:spPr/>
        <p:txBody>
          <a:bodyPr/>
          <a:lstStyle/>
          <a:p>
            <a:fld id="{6D22F896-40B5-4ADD-8801-0D06FADFA095}" type="slidenum">
              <a:rPr lang="en-US" altLang="ja-JP" noProof="0" smtClean="0"/>
              <a:t>18</a:t>
            </a:fld>
            <a:endParaRPr lang="ja-JP" altLang="en-US"/>
          </a:p>
        </p:txBody>
      </p:sp>
    </p:spTree>
    <p:extLst>
      <p:ext uri="{BB962C8B-B14F-4D97-AF65-F5344CB8AC3E}">
        <p14:creationId xmlns:p14="http://schemas.microsoft.com/office/powerpoint/2010/main" val="2797627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3" descr="背景パターン&#10;&#10;説明は自動で生成されたものです">
            <a:extLst>
              <a:ext uri="{FF2B5EF4-FFF2-40B4-BE49-F238E27FC236}">
                <a16:creationId xmlns:a16="http://schemas.microsoft.com/office/drawing/2014/main" id="{ADD309AF-1DC3-7578-5837-E2A5E9669C36}"/>
              </a:ext>
            </a:extLst>
          </p:cNvPr>
          <p:cNvPicPr>
            <a:picLocks noChangeAspect="1"/>
          </p:cNvPicPr>
          <p:nvPr/>
        </p:nvPicPr>
        <p:blipFill>
          <a:blip r:embed="rId2"/>
          <a:stretch>
            <a:fillRect/>
          </a:stretch>
        </p:blipFill>
        <p:spPr>
          <a:xfrm>
            <a:off x="6279714" y="408139"/>
            <a:ext cx="5551118" cy="5561557"/>
          </a:xfrm>
          <a:prstGeom prst="rect">
            <a:avLst/>
          </a:prstGeom>
        </p:spPr>
      </p:pic>
      <p:pic>
        <p:nvPicPr>
          <p:cNvPr id="4" name="図 4" descr="背景パターン&#10;&#10;説明は自動で生成されたものです">
            <a:extLst>
              <a:ext uri="{FF2B5EF4-FFF2-40B4-BE49-F238E27FC236}">
                <a16:creationId xmlns:a16="http://schemas.microsoft.com/office/drawing/2014/main" id="{E62C757C-FBE2-6B98-0E97-61EE9D7757AF}"/>
              </a:ext>
            </a:extLst>
          </p:cNvPr>
          <p:cNvPicPr>
            <a:picLocks noChangeAspect="1"/>
          </p:cNvPicPr>
          <p:nvPr/>
        </p:nvPicPr>
        <p:blipFill>
          <a:blip r:embed="rId3"/>
          <a:stretch>
            <a:fillRect/>
          </a:stretch>
        </p:blipFill>
        <p:spPr>
          <a:xfrm>
            <a:off x="444674" y="408140"/>
            <a:ext cx="5551117" cy="5561556"/>
          </a:xfrm>
          <a:prstGeom prst="rect">
            <a:avLst/>
          </a:prstGeom>
        </p:spPr>
      </p:pic>
      <p:sp>
        <p:nvSpPr>
          <p:cNvPr id="2" name="スライド番号プレースホルダー 1">
            <a:extLst>
              <a:ext uri="{FF2B5EF4-FFF2-40B4-BE49-F238E27FC236}">
                <a16:creationId xmlns:a16="http://schemas.microsoft.com/office/drawing/2014/main" id="{4567AC27-BE9C-6803-994A-A580AE52502B}"/>
              </a:ext>
            </a:extLst>
          </p:cNvPr>
          <p:cNvSpPr>
            <a:spLocks noGrp="1"/>
          </p:cNvSpPr>
          <p:nvPr>
            <p:ph type="sldNum" sz="quarter" idx="12"/>
          </p:nvPr>
        </p:nvSpPr>
        <p:spPr/>
        <p:txBody>
          <a:bodyPr/>
          <a:lstStyle/>
          <a:p>
            <a:fld id="{6D22F896-40B5-4ADD-8801-0D06FADFA095}" type="slidenum">
              <a:rPr lang="en-US" altLang="ja-JP" noProof="0" smtClean="0"/>
              <a:t>19</a:t>
            </a:fld>
            <a:endParaRPr lang="ja-JP" altLang="en-US"/>
          </a:p>
        </p:txBody>
      </p:sp>
    </p:spTree>
    <p:extLst>
      <p:ext uri="{BB962C8B-B14F-4D97-AF65-F5344CB8AC3E}">
        <p14:creationId xmlns:p14="http://schemas.microsoft.com/office/powerpoint/2010/main" val="5332969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C023C89-10C6-D71B-3FA1-26A30B885840}"/>
              </a:ext>
            </a:extLst>
          </p:cNvPr>
          <p:cNvSpPr>
            <a:spLocks noGrp="1"/>
          </p:cNvSpPr>
          <p:nvPr>
            <p:ph type="title"/>
          </p:nvPr>
        </p:nvSpPr>
        <p:spPr/>
        <p:txBody>
          <a:bodyPr/>
          <a:lstStyle/>
          <a:p>
            <a:r>
              <a:rPr lang="ja-JP" altLang="en-US"/>
              <a:t>はじめに</a:t>
            </a:r>
            <a:endParaRPr kumimoji="1" lang="ja-JP" altLang="en-US"/>
          </a:p>
        </p:txBody>
      </p:sp>
      <p:sp>
        <p:nvSpPr>
          <p:cNvPr id="3" name="コンテンツ プレースホルダー 2">
            <a:extLst>
              <a:ext uri="{FF2B5EF4-FFF2-40B4-BE49-F238E27FC236}">
                <a16:creationId xmlns:a16="http://schemas.microsoft.com/office/drawing/2014/main" id="{D6C55893-0246-4305-1EF5-1AE332865B8D}"/>
              </a:ext>
            </a:extLst>
          </p:cNvPr>
          <p:cNvSpPr>
            <a:spLocks noGrp="1"/>
          </p:cNvSpPr>
          <p:nvPr>
            <p:ph idx="1"/>
          </p:nvPr>
        </p:nvSpPr>
        <p:spPr>
          <a:xfrm>
            <a:off x="1451579" y="2015732"/>
            <a:ext cx="9603275" cy="3950485"/>
          </a:xfrm>
        </p:spPr>
        <p:txBody>
          <a:bodyPr>
            <a:normAutofit/>
          </a:bodyPr>
          <a:lstStyle/>
          <a:p>
            <a:r>
              <a:rPr lang="ja-JP" altLang="en-US" sz="2800">
                <a:latin typeface="Meiryo UI"/>
                <a:ea typeface="Meiryo UI"/>
              </a:rPr>
              <a:t>学園モノのアニメ作品では、モブキャラが大量に必要</a:t>
            </a:r>
          </a:p>
          <a:p>
            <a:pPr lvl="1"/>
            <a:r>
              <a:rPr lang="ja-JP" altLang="en-US" sz="2600">
                <a:latin typeface="Meiryo UI"/>
                <a:ea typeface="Meiryo UI"/>
              </a:rPr>
              <a:t>同クラス、他クラス、他学校など、何十人も作品の背景に登場</a:t>
            </a:r>
          </a:p>
          <a:p>
            <a:r>
              <a:rPr lang="ja-JP" altLang="en-US" sz="2800">
                <a:latin typeface="Meiryo UI"/>
                <a:ea typeface="Meiryo UI"/>
              </a:rPr>
              <a:t>しかし、以下を全て満たすモブを描くのは難しい</a:t>
            </a:r>
            <a:endParaRPr lang="ja-JP" altLang="en-US" sz="2600"/>
          </a:p>
          <a:p>
            <a:pPr lvl="1"/>
            <a:r>
              <a:rPr lang="ja-JP" altLang="en-US" sz="2600">
                <a:latin typeface="Meiryo UI"/>
                <a:ea typeface="Meiryo UI"/>
              </a:rPr>
              <a:t>作品の世界観を壊さない</a:t>
            </a:r>
          </a:p>
          <a:p>
            <a:pPr lvl="1"/>
            <a:r>
              <a:rPr lang="ja-JP" sz="2600">
                <a:latin typeface="Meiryo UI"/>
                <a:ea typeface="Meiryo UI"/>
              </a:rPr>
              <a:t>メインキャラよりも個性が目立</a:t>
            </a:r>
            <a:r>
              <a:rPr lang="ja-JP" altLang="en-US" sz="2600">
                <a:latin typeface="Meiryo UI"/>
                <a:ea typeface="Meiryo UI"/>
              </a:rPr>
              <a:t>ち</a:t>
            </a:r>
            <a:r>
              <a:rPr lang="ja-JP" sz="2600">
                <a:latin typeface="Meiryo UI"/>
                <a:ea typeface="Meiryo UI"/>
              </a:rPr>
              <a:t>すぎない</a:t>
            </a:r>
            <a:r>
              <a:rPr lang="en-US" altLang="ja-JP" sz="2600">
                <a:latin typeface="Meiryo UI"/>
                <a:ea typeface="Meiryo UI"/>
              </a:rPr>
              <a:t>(</a:t>
            </a:r>
            <a:r>
              <a:rPr lang="en-US" altLang="ja-JP" sz="2600" err="1">
                <a:latin typeface="Meiryo UI"/>
                <a:ea typeface="Meiryo UI"/>
              </a:rPr>
              <a:t>右図</a:t>
            </a:r>
            <a:r>
              <a:rPr lang="en-US" altLang="ja-JP" sz="2600">
                <a:latin typeface="Meiryo UI"/>
                <a:ea typeface="Meiryo UI"/>
              </a:rPr>
              <a:t>)</a:t>
            </a:r>
            <a:endParaRPr lang="ja-JP" sz="2600">
              <a:latin typeface="Meiryo UI"/>
              <a:ea typeface="Meiryo UI"/>
            </a:endParaRPr>
          </a:p>
          <a:p>
            <a:pPr lvl="1"/>
            <a:r>
              <a:rPr lang="ja-JP" altLang="en-US" sz="2600">
                <a:latin typeface="Meiryo UI"/>
                <a:ea typeface="Meiryo UI"/>
              </a:rPr>
              <a:t>単調な外見ではない</a:t>
            </a:r>
            <a:endParaRPr lang="ja-JP" altLang="en-US" sz="2400">
              <a:latin typeface="Meiryo UI"/>
              <a:ea typeface="Meiryo UI"/>
            </a:endParaRPr>
          </a:p>
          <a:p>
            <a:pPr lvl="2"/>
            <a:r>
              <a:rPr lang="ja-JP" altLang="en-US" sz="2400">
                <a:latin typeface="Meiryo UI"/>
                <a:ea typeface="Meiryo UI"/>
              </a:rPr>
              <a:t>全モブが同じ見た目だと、背景が寂しいから</a:t>
            </a:r>
          </a:p>
        </p:txBody>
      </p:sp>
      <p:pic>
        <p:nvPicPr>
          <p:cNvPr id="4" name="図 4" descr="ダイアグラム&#10;&#10;説明は自動で生成されたものです">
            <a:extLst>
              <a:ext uri="{FF2B5EF4-FFF2-40B4-BE49-F238E27FC236}">
                <a16:creationId xmlns:a16="http://schemas.microsoft.com/office/drawing/2014/main" id="{468FF3DE-5AF8-DDFC-CA86-322257F97628}"/>
              </a:ext>
            </a:extLst>
          </p:cNvPr>
          <p:cNvPicPr>
            <a:picLocks noChangeAspect="1"/>
          </p:cNvPicPr>
          <p:nvPr/>
        </p:nvPicPr>
        <p:blipFill>
          <a:blip r:embed="rId2"/>
          <a:stretch>
            <a:fillRect/>
          </a:stretch>
        </p:blipFill>
        <p:spPr>
          <a:xfrm>
            <a:off x="8530892" y="3147823"/>
            <a:ext cx="1895444" cy="3437000"/>
          </a:xfrm>
          <a:prstGeom prst="rect">
            <a:avLst/>
          </a:prstGeom>
        </p:spPr>
      </p:pic>
      <p:pic>
        <p:nvPicPr>
          <p:cNvPr id="5" name="図 5" descr="線画 が含まれている画像&#10;&#10;説明は自動で生成されたものです">
            <a:extLst>
              <a:ext uri="{FF2B5EF4-FFF2-40B4-BE49-F238E27FC236}">
                <a16:creationId xmlns:a16="http://schemas.microsoft.com/office/drawing/2014/main" id="{FBE11FDD-5E11-8154-4044-025FEEF99BDF}"/>
              </a:ext>
            </a:extLst>
          </p:cNvPr>
          <p:cNvPicPr>
            <a:picLocks noChangeAspect="1"/>
          </p:cNvPicPr>
          <p:nvPr/>
        </p:nvPicPr>
        <p:blipFill rotWithShape="1">
          <a:blip r:embed="rId3"/>
          <a:srcRect l="10095" t="7017" r="19874" b="351"/>
          <a:stretch/>
        </p:blipFill>
        <p:spPr>
          <a:xfrm>
            <a:off x="10577837" y="3151505"/>
            <a:ext cx="1436740" cy="1713199"/>
          </a:xfrm>
          <a:prstGeom prst="rect">
            <a:avLst/>
          </a:prstGeom>
        </p:spPr>
      </p:pic>
      <p:pic>
        <p:nvPicPr>
          <p:cNvPr id="6" name="図 6">
            <a:extLst>
              <a:ext uri="{FF2B5EF4-FFF2-40B4-BE49-F238E27FC236}">
                <a16:creationId xmlns:a16="http://schemas.microsoft.com/office/drawing/2014/main" id="{1255881F-16FC-150D-5177-D995D639819D}"/>
              </a:ext>
            </a:extLst>
          </p:cNvPr>
          <p:cNvPicPr>
            <a:picLocks noChangeAspect="1"/>
          </p:cNvPicPr>
          <p:nvPr/>
        </p:nvPicPr>
        <p:blipFill rotWithShape="1">
          <a:blip r:embed="rId4"/>
          <a:srcRect r="12290"/>
          <a:stretch/>
        </p:blipFill>
        <p:spPr>
          <a:xfrm>
            <a:off x="10569940" y="4906233"/>
            <a:ext cx="1442996" cy="1657540"/>
          </a:xfrm>
          <a:prstGeom prst="rect">
            <a:avLst/>
          </a:prstGeom>
        </p:spPr>
      </p:pic>
      <p:sp>
        <p:nvSpPr>
          <p:cNvPr id="7" name="スライド番号プレースホルダー 6">
            <a:extLst>
              <a:ext uri="{FF2B5EF4-FFF2-40B4-BE49-F238E27FC236}">
                <a16:creationId xmlns:a16="http://schemas.microsoft.com/office/drawing/2014/main" id="{D5374127-19FB-98C2-1948-B73F158270C3}"/>
              </a:ext>
            </a:extLst>
          </p:cNvPr>
          <p:cNvSpPr>
            <a:spLocks noGrp="1"/>
          </p:cNvSpPr>
          <p:nvPr>
            <p:ph type="sldNum" sz="quarter" idx="12"/>
          </p:nvPr>
        </p:nvSpPr>
        <p:spPr/>
        <p:txBody>
          <a:bodyPr/>
          <a:lstStyle/>
          <a:p>
            <a:fld id="{6D22F896-40B5-4ADD-8801-0D06FADFA095}" type="slidenum">
              <a:rPr lang="en-US" altLang="ja-JP" noProof="0" smtClean="0"/>
              <a:t>2</a:t>
            </a:fld>
            <a:endParaRPr lang="ja-JP" altLang="en-US"/>
          </a:p>
        </p:txBody>
      </p:sp>
    </p:spTree>
    <p:extLst>
      <p:ext uri="{BB962C8B-B14F-4D97-AF65-F5344CB8AC3E}">
        <p14:creationId xmlns:p14="http://schemas.microsoft.com/office/powerpoint/2010/main" val="3235480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5BDAC15-D04D-DEE7-AB00-A684F889C48E}"/>
              </a:ext>
            </a:extLst>
          </p:cNvPr>
          <p:cNvSpPr>
            <a:spLocks noGrp="1"/>
          </p:cNvSpPr>
          <p:nvPr>
            <p:ph type="title"/>
          </p:nvPr>
        </p:nvSpPr>
        <p:spPr/>
        <p:txBody>
          <a:bodyPr/>
          <a:lstStyle/>
          <a:p>
            <a:r>
              <a:rPr lang="ja-JP" altLang="en-US">
                <a:latin typeface="Meiryo UI"/>
                <a:ea typeface="Meiryo UI"/>
              </a:rPr>
              <a:t>今後のために</a:t>
            </a:r>
            <a:endParaRPr kumimoji="1" lang="ja-JP" altLang="en-US"/>
          </a:p>
        </p:txBody>
      </p:sp>
      <p:sp>
        <p:nvSpPr>
          <p:cNvPr id="3" name="コンテンツ プレースホルダー 2">
            <a:extLst>
              <a:ext uri="{FF2B5EF4-FFF2-40B4-BE49-F238E27FC236}">
                <a16:creationId xmlns:a16="http://schemas.microsoft.com/office/drawing/2014/main" id="{D24701DB-CD3F-5869-317D-78F4B6D36839}"/>
              </a:ext>
            </a:extLst>
          </p:cNvPr>
          <p:cNvSpPr>
            <a:spLocks noGrp="1"/>
          </p:cNvSpPr>
          <p:nvPr>
            <p:ph idx="1"/>
          </p:nvPr>
        </p:nvSpPr>
        <p:spPr/>
        <p:txBody>
          <a:bodyPr/>
          <a:lstStyle/>
          <a:p>
            <a:r>
              <a:rPr lang="ja-JP" altLang="en-US" sz="2400">
                <a:latin typeface="Meiryo UI"/>
                <a:ea typeface="Meiryo UI"/>
              </a:rPr>
              <a:t>十分にアノテーションされたデータの作成と蓄積が必要</a:t>
            </a:r>
          </a:p>
          <a:p>
            <a:pPr lvl="1"/>
            <a:r>
              <a:rPr lang="ja-JP" altLang="en-US" sz="2400">
                <a:latin typeface="Meiryo UI"/>
                <a:ea typeface="Meiryo UI"/>
              </a:rPr>
              <a:t>文字入力による自動生成</a:t>
            </a:r>
          </a:p>
          <a:p>
            <a:pPr lvl="1"/>
            <a:r>
              <a:rPr lang="ja-JP" altLang="en-US" sz="2400">
                <a:latin typeface="Meiryo UI"/>
                <a:ea typeface="Meiryo UI"/>
              </a:rPr>
              <a:t>データセット作成の効率化</a:t>
            </a:r>
          </a:p>
          <a:p>
            <a:pPr lvl="1"/>
            <a:r>
              <a:rPr lang="ja-JP" altLang="en-US" sz="2400">
                <a:latin typeface="Meiryo UI"/>
                <a:ea typeface="Meiryo UI"/>
              </a:rPr>
              <a:t>より目的（アニメ制作等）に特化した画像の生成</a:t>
            </a:r>
          </a:p>
          <a:p>
            <a:pPr lvl="1"/>
            <a:r>
              <a:rPr lang="ja-JP" altLang="en-US" sz="2400">
                <a:latin typeface="Meiryo UI"/>
                <a:ea typeface="Meiryo UI"/>
              </a:rPr>
              <a:t>より多様かつ細やかな設定</a:t>
            </a:r>
          </a:p>
          <a:p>
            <a:pPr lvl="1"/>
            <a:endParaRPr lang="ja-JP" altLang="en-US">
              <a:latin typeface="Meiryo UI"/>
              <a:ea typeface="Meiryo UI"/>
            </a:endParaRPr>
          </a:p>
        </p:txBody>
      </p:sp>
      <p:sp>
        <p:nvSpPr>
          <p:cNvPr id="4" name="スライド番号プレースホルダー 3">
            <a:extLst>
              <a:ext uri="{FF2B5EF4-FFF2-40B4-BE49-F238E27FC236}">
                <a16:creationId xmlns:a16="http://schemas.microsoft.com/office/drawing/2014/main" id="{44984485-6513-375E-7981-0CA004080228}"/>
              </a:ext>
            </a:extLst>
          </p:cNvPr>
          <p:cNvSpPr>
            <a:spLocks noGrp="1"/>
          </p:cNvSpPr>
          <p:nvPr>
            <p:ph type="sldNum" sz="quarter" idx="12"/>
          </p:nvPr>
        </p:nvSpPr>
        <p:spPr/>
        <p:txBody>
          <a:bodyPr/>
          <a:lstStyle/>
          <a:p>
            <a:fld id="{6D22F896-40B5-4ADD-8801-0D06FADFA095}" type="slidenum">
              <a:rPr lang="en-US" altLang="ja-JP" noProof="0" smtClean="0"/>
              <a:t>20</a:t>
            </a:fld>
            <a:endParaRPr lang="ja-JP" altLang="en-US"/>
          </a:p>
        </p:txBody>
      </p:sp>
    </p:spTree>
    <p:extLst>
      <p:ext uri="{BB962C8B-B14F-4D97-AF65-F5344CB8AC3E}">
        <p14:creationId xmlns:p14="http://schemas.microsoft.com/office/powerpoint/2010/main" val="13468679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FB31262-6A76-A7F7-1530-AF78B1F283AD}"/>
              </a:ext>
            </a:extLst>
          </p:cNvPr>
          <p:cNvSpPr>
            <a:spLocks noGrp="1"/>
          </p:cNvSpPr>
          <p:nvPr>
            <p:ph type="title"/>
          </p:nvPr>
        </p:nvSpPr>
        <p:spPr/>
        <p:txBody>
          <a:bodyPr/>
          <a:lstStyle/>
          <a:p>
            <a:pPr algn="ctr"/>
            <a:r>
              <a:rPr lang="ja-JP" altLang="en-US">
                <a:latin typeface="Meiryo UI"/>
                <a:ea typeface="Meiryo UI"/>
              </a:rPr>
              <a:t>ありがとうございました</a:t>
            </a:r>
            <a:endParaRPr lang="ja-JP" altLang="en-US"/>
          </a:p>
        </p:txBody>
      </p:sp>
      <p:sp>
        <p:nvSpPr>
          <p:cNvPr id="3" name="テキスト プレースホルダー 2">
            <a:extLst>
              <a:ext uri="{FF2B5EF4-FFF2-40B4-BE49-F238E27FC236}">
                <a16:creationId xmlns:a16="http://schemas.microsoft.com/office/drawing/2014/main" id="{6BBE4544-E0D3-A514-A517-AD162B1ACE04}"/>
              </a:ext>
            </a:extLst>
          </p:cNvPr>
          <p:cNvSpPr>
            <a:spLocks noGrp="1"/>
          </p:cNvSpPr>
          <p:nvPr>
            <p:ph type="body"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F806D23D-2393-0461-FA5B-B0D9F2892541}"/>
              </a:ext>
            </a:extLst>
          </p:cNvPr>
          <p:cNvSpPr>
            <a:spLocks noGrp="1"/>
          </p:cNvSpPr>
          <p:nvPr>
            <p:ph type="sldNum" sz="quarter" idx="12"/>
          </p:nvPr>
        </p:nvSpPr>
        <p:spPr/>
        <p:txBody>
          <a:bodyPr/>
          <a:lstStyle/>
          <a:p>
            <a:fld id="{6D22F896-40B5-4ADD-8801-0D06FADFA095}" type="slidenum">
              <a:rPr lang="en-US" altLang="ja-JP" noProof="0" smtClean="0"/>
              <a:t>21</a:t>
            </a:fld>
            <a:endParaRPr lang="ja-JP" altLang="en-US"/>
          </a:p>
        </p:txBody>
      </p:sp>
    </p:spTree>
    <p:extLst>
      <p:ext uri="{BB962C8B-B14F-4D97-AF65-F5344CB8AC3E}">
        <p14:creationId xmlns:p14="http://schemas.microsoft.com/office/powerpoint/2010/main" val="40110297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E58EA34-FCBB-01DD-8047-187A4613A3B6}"/>
              </a:ext>
            </a:extLst>
          </p:cNvPr>
          <p:cNvSpPr>
            <a:spLocks noGrp="1"/>
          </p:cNvSpPr>
          <p:nvPr>
            <p:ph type="title"/>
          </p:nvPr>
        </p:nvSpPr>
        <p:spPr/>
        <p:txBody>
          <a:bodyPr/>
          <a:lstStyle/>
          <a:p>
            <a:r>
              <a:rPr lang="ja-JP" altLang="en-US">
                <a:latin typeface="Meiryo UI"/>
                <a:ea typeface="Meiryo UI"/>
              </a:rPr>
              <a:t>このようにモブキャラは、ストーリー自体には関係ないのに</a:t>
            </a:r>
            <a:br>
              <a:rPr lang="ja-JP" altLang="en-US">
                <a:latin typeface="Meiryo UI"/>
                <a:ea typeface="Meiryo UI"/>
              </a:rPr>
            </a:br>
            <a:r>
              <a:rPr lang="ja-JP" altLang="en-US">
                <a:latin typeface="Meiryo UI"/>
                <a:ea typeface="Meiryo UI"/>
              </a:rPr>
              <a:t>作画に時間がかかる存在</a:t>
            </a:r>
            <a:endParaRPr lang="ja-JP" altLang="en-US"/>
          </a:p>
        </p:txBody>
      </p:sp>
      <p:sp>
        <p:nvSpPr>
          <p:cNvPr id="3" name="コンテンツ プレースホルダー 2">
            <a:extLst>
              <a:ext uri="{FF2B5EF4-FFF2-40B4-BE49-F238E27FC236}">
                <a16:creationId xmlns:a16="http://schemas.microsoft.com/office/drawing/2014/main" id="{B611944E-027A-0782-29B6-055B87B72D39}"/>
              </a:ext>
            </a:extLst>
          </p:cNvPr>
          <p:cNvSpPr>
            <a:spLocks noGrp="1"/>
          </p:cNvSpPr>
          <p:nvPr>
            <p:ph idx="1"/>
          </p:nvPr>
        </p:nvSpPr>
        <p:spPr/>
        <p:txBody>
          <a:bodyPr/>
          <a:lstStyle/>
          <a:p>
            <a:r>
              <a:rPr lang="ja-JP" altLang="en-US" sz="2800">
                <a:latin typeface="Meiryo UI"/>
                <a:ea typeface="Meiryo UI"/>
              </a:rPr>
              <a:t>特にセリフが一切ないモブだと、どういった顔・服にするか迷う</a:t>
            </a:r>
          </a:p>
          <a:p>
            <a:r>
              <a:rPr lang="ja-JP" altLang="en-US" sz="2800">
                <a:latin typeface="Meiryo UI"/>
                <a:ea typeface="Meiryo UI"/>
              </a:rPr>
              <a:t>ただ、セリフがないキャラに対して作画の時間を注ぎたくない!</a:t>
            </a:r>
          </a:p>
          <a:p>
            <a:pPr lvl="1"/>
            <a:r>
              <a:rPr lang="ja-JP" sz="2600">
                <a:latin typeface="Meiryo UI"/>
                <a:ea typeface="Meiryo UI"/>
              </a:rPr>
              <a:t>しか</a:t>
            </a:r>
            <a:r>
              <a:rPr lang="ja-JP" altLang="en-US" sz="2600">
                <a:latin typeface="Meiryo UI"/>
                <a:ea typeface="Meiryo UI"/>
              </a:rPr>
              <a:t>し</a:t>
            </a:r>
            <a:r>
              <a:rPr lang="ja-JP" sz="2600">
                <a:latin typeface="Meiryo UI"/>
                <a:ea typeface="Meiryo UI"/>
              </a:rPr>
              <a:t>、モブ</a:t>
            </a:r>
            <a:r>
              <a:rPr lang="ja-JP" altLang="en-US" sz="2600">
                <a:latin typeface="Meiryo UI"/>
                <a:ea typeface="Meiryo UI"/>
              </a:rPr>
              <a:t>の外見</a:t>
            </a:r>
            <a:r>
              <a:rPr lang="ja-JP" sz="2600">
                <a:latin typeface="Meiryo UI"/>
                <a:ea typeface="Meiryo UI"/>
              </a:rPr>
              <a:t>にバリエーションがあると背景</a:t>
            </a:r>
            <a:r>
              <a:rPr lang="ja-JP" altLang="en-US" sz="2600">
                <a:latin typeface="Meiryo UI"/>
                <a:ea typeface="Meiryo UI"/>
              </a:rPr>
              <a:t>は</a:t>
            </a:r>
            <a:r>
              <a:rPr lang="ja-JP" sz="2600">
                <a:latin typeface="Meiryo UI"/>
                <a:ea typeface="Meiryo UI"/>
              </a:rPr>
              <a:t>充実する</a:t>
            </a:r>
            <a:r>
              <a:rPr lang="ja-JP" altLang="en-US" sz="2600">
                <a:latin typeface="Meiryo UI"/>
                <a:ea typeface="Meiryo UI"/>
              </a:rPr>
              <a:t>はず...</a:t>
            </a:r>
            <a:endParaRPr lang="ja-JP" sz="2600">
              <a:latin typeface="Meiryo UI"/>
              <a:ea typeface="Meiryo UI"/>
            </a:endParaRPr>
          </a:p>
          <a:p>
            <a:pPr lvl="1"/>
            <a:r>
              <a:rPr lang="ja-JP" altLang="en-US" sz="2600">
                <a:latin typeface="Meiryo UI"/>
                <a:ea typeface="Meiryo UI"/>
              </a:rPr>
              <a:t>そこで、様々なモブを自動生成して、作画コストを減らしたい!</a:t>
            </a:r>
            <a:endParaRPr lang="ja-JP"/>
          </a:p>
          <a:p>
            <a:pPr lvl="1"/>
            <a:endParaRPr lang="ja-JP" altLang="en-US" sz="2600">
              <a:latin typeface="Meiryo UI"/>
              <a:ea typeface="Meiryo UI"/>
            </a:endParaRPr>
          </a:p>
          <a:p>
            <a:pPr lvl="1"/>
            <a:endParaRPr lang="ja-JP" altLang="en-US" sz="2600">
              <a:latin typeface="Meiryo UI"/>
              <a:ea typeface="Meiryo UI"/>
            </a:endParaRPr>
          </a:p>
        </p:txBody>
      </p:sp>
      <p:pic>
        <p:nvPicPr>
          <p:cNvPr id="4" name="図 4" descr="抽象, 挿絵 が含まれている画像&#10;&#10;説明は自動で生成されたものです">
            <a:extLst>
              <a:ext uri="{FF2B5EF4-FFF2-40B4-BE49-F238E27FC236}">
                <a16:creationId xmlns:a16="http://schemas.microsoft.com/office/drawing/2014/main" id="{A0F7D09E-71C4-2CCD-390B-10F65EBD715E}"/>
              </a:ext>
            </a:extLst>
          </p:cNvPr>
          <p:cNvPicPr>
            <a:picLocks noChangeAspect="1"/>
          </p:cNvPicPr>
          <p:nvPr/>
        </p:nvPicPr>
        <p:blipFill>
          <a:blip r:embed="rId2"/>
          <a:stretch>
            <a:fillRect/>
          </a:stretch>
        </p:blipFill>
        <p:spPr>
          <a:xfrm>
            <a:off x="684415" y="4579121"/>
            <a:ext cx="10934699" cy="1034529"/>
          </a:xfrm>
          <a:prstGeom prst="rect">
            <a:avLst/>
          </a:prstGeom>
        </p:spPr>
      </p:pic>
      <p:sp>
        <p:nvSpPr>
          <p:cNvPr id="5" name="スライド番号プレースホルダー 4">
            <a:extLst>
              <a:ext uri="{FF2B5EF4-FFF2-40B4-BE49-F238E27FC236}">
                <a16:creationId xmlns:a16="http://schemas.microsoft.com/office/drawing/2014/main" id="{C25081E0-17E0-BD0A-7C8D-076DD8CC586D}"/>
              </a:ext>
            </a:extLst>
          </p:cNvPr>
          <p:cNvSpPr>
            <a:spLocks noGrp="1"/>
          </p:cNvSpPr>
          <p:nvPr>
            <p:ph type="sldNum" sz="quarter" idx="12"/>
          </p:nvPr>
        </p:nvSpPr>
        <p:spPr/>
        <p:txBody>
          <a:bodyPr/>
          <a:lstStyle/>
          <a:p>
            <a:fld id="{6D22F896-40B5-4ADD-8801-0D06FADFA095}" type="slidenum">
              <a:rPr lang="en-US" altLang="ja-JP" noProof="0" smtClean="0"/>
              <a:t>3</a:t>
            </a:fld>
            <a:endParaRPr lang="ja-JP" altLang="en-US"/>
          </a:p>
        </p:txBody>
      </p:sp>
    </p:spTree>
    <p:extLst>
      <p:ext uri="{BB962C8B-B14F-4D97-AF65-F5344CB8AC3E}">
        <p14:creationId xmlns:p14="http://schemas.microsoft.com/office/powerpoint/2010/main" val="29900930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19C407E-838A-D4C8-A2D5-0B2F210372F2}"/>
              </a:ext>
            </a:extLst>
          </p:cNvPr>
          <p:cNvSpPr>
            <a:spLocks noGrp="1"/>
          </p:cNvSpPr>
          <p:nvPr>
            <p:ph type="title"/>
          </p:nvPr>
        </p:nvSpPr>
        <p:spPr/>
        <p:txBody>
          <a:bodyPr/>
          <a:lstStyle/>
          <a:p>
            <a:r>
              <a:rPr lang="ja-JP" altLang="en-US">
                <a:latin typeface="Meiryo UI"/>
                <a:ea typeface="Meiryo UI"/>
              </a:rPr>
              <a:t>こんなモブキャラ自動生成システムを作りたい!</a:t>
            </a:r>
          </a:p>
        </p:txBody>
      </p:sp>
      <p:sp>
        <p:nvSpPr>
          <p:cNvPr id="3" name="コンテンツ プレースホルダー 2">
            <a:extLst>
              <a:ext uri="{FF2B5EF4-FFF2-40B4-BE49-F238E27FC236}">
                <a16:creationId xmlns:a16="http://schemas.microsoft.com/office/drawing/2014/main" id="{F37BE10E-E0EF-0695-F484-9B1185428E3D}"/>
              </a:ext>
            </a:extLst>
          </p:cNvPr>
          <p:cNvSpPr>
            <a:spLocks noGrp="1"/>
          </p:cNvSpPr>
          <p:nvPr>
            <p:ph idx="1"/>
          </p:nvPr>
        </p:nvSpPr>
        <p:spPr/>
        <p:txBody>
          <a:bodyPr/>
          <a:lstStyle/>
          <a:p>
            <a:r>
              <a:rPr lang="ja-JP" altLang="en-US" sz="2800">
                <a:latin typeface="Meiryo UI"/>
                <a:ea typeface="Meiryo UI"/>
              </a:rPr>
              <a:t>作品に登場するモブキャラ全員の顔を自動生成する</a:t>
            </a:r>
          </a:p>
          <a:p>
            <a:r>
              <a:rPr lang="ja-JP" altLang="en-US" sz="2800">
                <a:latin typeface="Meiryo UI"/>
                <a:ea typeface="Meiryo UI"/>
              </a:rPr>
              <a:t>モブキャラの</a:t>
            </a:r>
            <a:r>
              <a:rPr lang="ja-JP" altLang="en-US" sz="2800" u="sng">
                <a:latin typeface="Meiryo UI"/>
                <a:ea typeface="Meiryo UI"/>
              </a:rPr>
              <a:t>服装のアレンジ案</a:t>
            </a:r>
            <a:r>
              <a:rPr lang="ja-JP" altLang="en-US" sz="2800">
                <a:latin typeface="Meiryo UI"/>
                <a:ea typeface="Meiryo UI"/>
              </a:rPr>
              <a:t>を提示する</a:t>
            </a:r>
          </a:p>
        </p:txBody>
      </p:sp>
      <p:pic>
        <p:nvPicPr>
          <p:cNvPr id="4" name="図 4">
            <a:extLst>
              <a:ext uri="{FF2B5EF4-FFF2-40B4-BE49-F238E27FC236}">
                <a16:creationId xmlns:a16="http://schemas.microsoft.com/office/drawing/2014/main" id="{8C934BD9-707E-F27A-3386-EFF176F756B9}"/>
              </a:ext>
            </a:extLst>
          </p:cNvPr>
          <p:cNvPicPr>
            <a:picLocks noChangeAspect="1"/>
          </p:cNvPicPr>
          <p:nvPr/>
        </p:nvPicPr>
        <p:blipFill rotWithShape="1">
          <a:blip r:embed="rId2"/>
          <a:srcRect l="12621" t="15808" r="14442" b="8419"/>
          <a:stretch/>
        </p:blipFill>
        <p:spPr>
          <a:xfrm>
            <a:off x="7077511" y="3191575"/>
            <a:ext cx="4742593" cy="3492395"/>
          </a:xfrm>
          <a:prstGeom prst="rect">
            <a:avLst/>
          </a:prstGeom>
        </p:spPr>
      </p:pic>
      <p:sp>
        <p:nvSpPr>
          <p:cNvPr id="6" name="四角形: 角を丸くする 5">
            <a:extLst>
              <a:ext uri="{FF2B5EF4-FFF2-40B4-BE49-F238E27FC236}">
                <a16:creationId xmlns:a16="http://schemas.microsoft.com/office/drawing/2014/main" id="{46600335-DDAE-8CFD-A943-E839F3A3E916}"/>
              </a:ext>
            </a:extLst>
          </p:cNvPr>
          <p:cNvSpPr/>
          <p:nvPr/>
        </p:nvSpPr>
        <p:spPr>
          <a:xfrm>
            <a:off x="1959768" y="3626643"/>
            <a:ext cx="4310062" cy="177403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ea typeface="游ゴシック"/>
              </a:rPr>
              <a:t>赤の四角が付いた3キャラとも</a:t>
            </a:r>
          </a:p>
          <a:p>
            <a:pPr algn="ctr"/>
            <a:r>
              <a:rPr lang="ja-JP" altLang="en-US">
                <a:ea typeface="游ゴシック"/>
              </a:rPr>
              <a:t>ベースとなる制服は同じだが、</a:t>
            </a:r>
          </a:p>
          <a:p>
            <a:pPr algn="ctr"/>
            <a:r>
              <a:rPr lang="ja-JP" altLang="en-US">
                <a:ea typeface="游ゴシック"/>
              </a:rPr>
              <a:t>キャラによって</a:t>
            </a:r>
            <a:endParaRPr lang="ja-JP"/>
          </a:p>
          <a:p>
            <a:pPr algn="ctr"/>
            <a:r>
              <a:rPr lang="ja-JP" altLang="en-US">
                <a:ea typeface="游ゴシック"/>
              </a:rPr>
              <a:t>スカートの丈の長さが異なる</a:t>
            </a:r>
          </a:p>
        </p:txBody>
      </p:sp>
      <p:sp>
        <p:nvSpPr>
          <p:cNvPr id="8" name="二等辺三角形 7">
            <a:extLst>
              <a:ext uri="{FF2B5EF4-FFF2-40B4-BE49-F238E27FC236}">
                <a16:creationId xmlns:a16="http://schemas.microsoft.com/office/drawing/2014/main" id="{8035EA40-8A9F-99AB-2084-C5F75573940D}"/>
              </a:ext>
            </a:extLst>
          </p:cNvPr>
          <p:cNvSpPr/>
          <p:nvPr/>
        </p:nvSpPr>
        <p:spPr>
          <a:xfrm rot="-1440000">
            <a:off x="5565648" y="4126705"/>
            <a:ext cx="1059656" cy="916781"/>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5" name="スライド番号プレースホルダー 4">
            <a:extLst>
              <a:ext uri="{FF2B5EF4-FFF2-40B4-BE49-F238E27FC236}">
                <a16:creationId xmlns:a16="http://schemas.microsoft.com/office/drawing/2014/main" id="{2F97A311-0FE5-0E46-CE55-698E521122AA}"/>
              </a:ext>
            </a:extLst>
          </p:cNvPr>
          <p:cNvSpPr>
            <a:spLocks noGrp="1"/>
          </p:cNvSpPr>
          <p:nvPr>
            <p:ph type="sldNum" sz="quarter" idx="12"/>
          </p:nvPr>
        </p:nvSpPr>
        <p:spPr/>
        <p:txBody>
          <a:bodyPr/>
          <a:lstStyle/>
          <a:p>
            <a:fld id="{6D22F896-40B5-4ADD-8801-0D06FADFA095}" type="slidenum">
              <a:rPr lang="en-US" altLang="ja-JP" noProof="0" smtClean="0"/>
              <a:t>4</a:t>
            </a:fld>
            <a:endParaRPr lang="ja-JP" altLang="en-US"/>
          </a:p>
        </p:txBody>
      </p:sp>
    </p:spTree>
    <p:extLst>
      <p:ext uri="{BB962C8B-B14F-4D97-AF65-F5344CB8AC3E}">
        <p14:creationId xmlns:p14="http://schemas.microsoft.com/office/powerpoint/2010/main" val="21193001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728CFFC4-D3F9-715C-BA6F-C344DE2063CE}"/>
              </a:ext>
            </a:extLst>
          </p:cNvPr>
          <p:cNvSpPr>
            <a:spLocks noGrp="1"/>
          </p:cNvSpPr>
          <p:nvPr>
            <p:ph idx="4294967295"/>
          </p:nvPr>
        </p:nvSpPr>
        <p:spPr>
          <a:xfrm>
            <a:off x="2587625" y="1922463"/>
            <a:ext cx="9604375" cy="4090987"/>
          </a:xfrm>
        </p:spPr>
        <p:txBody>
          <a:bodyPr/>
          <a:lstStyle/>
          <a:p>
            <a:endParaRPr kumimoji="1" lang="ja-JP" altLang="en-US"/>
          </a:p>
          <a:p>
            <a:endParaRPr lang="ja-JP" altLang="en-US"/>
          </a:p>
        </p:txBody>
      </p:sp>
      <p:sp>
        <p:nvSpPr>
          <p:cNvPr id="5" name="テキスト ボックス 4">
            <a:extLst>
              <a:ext uri="{FF2B5EF4-FFF2-40B4-BE49-F238E27FC236}">
                <a16:creationId xmlns:a16="http://schemas.microsoft.com/office/drawing/2014/main" id="{CA4213E1-3FA6-88CF-E855-D819D64407A0}"/>
              </a:ext>
            </a:extLst>
          </p:cNvPr>
          <p:cNvSpPr txBox="1"/>
          <p:nvPr/>
        </p:nvSpPr>
        <p:spPr>
          <a:xfrm>
            <a:off x="3334932" y="839436"/>
            <a:ext cx="6800484" cy="400110"/>
          </a:xfrm>
          <a:prstGeom prst="rect">
            <a:avLst/>
          </a:prstGeom>
          <a:noFill/>
          <a:ln w="28575">
            <a:solidFill>
              <a:srgbClr val="0070C0"/>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ja-JP" altLang="en-US" sz="2000">
                <a:solidFill>
                  <a:srgbClr val="0070C0"/>
                </a:solidFill>
                <a:ea typeface="游ゴシック"/>
              </a:rPr>
              <a:t>データセット</a:t>
            </a:r>
            <a:endParaRPr lang="ja-JP" altLang="en-US" sz="2000">
              <a:solidFill>
                <a:srgbClr val="0070C0"/>
              </a:solidFill>
            </a:endParaRPr>
          </a:p>
        </p:txBody>
      </p:sp>
      <p:sp>
        <p:nvSpPr>
          <p:cNvPr id="6" name="テキスト ボックス 5">
            <a:extLst>
              <a:ext uri="{FF2B5EF4-FFF2-40B4-BE49-F238E27FC236}">
                <a16:creationId xmlns:a16="http://schemas.microsoft.com/office/drawing/2014/main" id="{778D7421-F0D4-DEA8-E661-C23D7C135CED}"/>
              </a:ext>
            </a:extLst>
          </p:cNvPr>
          <p:cNvSpPr txBox="1"/>
          <p:nvPr/>
        </p:nvSpPr>
        <p:spPr>
          <a:xfrm>
            <a:off x="3323298" y="1758488"/>
            <a:ext cx="6800484" cy="400110"/>
          </a:xfrm>
          <a:prstGeom prst="rect">
            <a:avLst/>
          </a:prstGeom>
          <a:noFill/>
          <a:ln w="28575">
            <a:solidFill>
              <a:srgbClr val="92D050"/>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ja-JP" altLang="en-US" sz="2000">
                <a:solidFill>
                  <a:srgbClr val="92D050"/>
                </a:solidFill>
                <a:ea typeface="游ゴシック"/>
              </a:rPr>
              <a:t>属性設定（クレンジング）</a:t>
            </a:r>
            <a:endParaRPr lang="ja-JP" sz="2000">
              <a:solidFill>
                <a:srgbClr val="92D050"/>
              </a:solidFill>
              <a:ea typeface="游ゴシック"/>
            </a:endParaRPr>
          </a:p>
        </p:txBody>
      </p:sp>
      <p:sp>
        <p:nvSpPr>
          <p:cNvPr id="7" name="テキスト ボックス 6">
            <a:extLst>
              <a:ext uri="{FF2B5EF4-FFF2-40B4-BE49-F238E27FC236}">
                <a16:creationId xmlns:a16="http://schemas.microsoft.com/office/drawing/2014/main" id="{DCD126D2-D4C7-0F06-A9A1-F11281BB1BA0}"/>
              </a:ext>
            </a:extLst>
          </p:cNvPr>
          <p:cNvSpPr txBox="1"/>
          <p:nvPr/>
        </p:nvSpPr>
        <p:spPr>
          <a:xfrm>
            <a:off x="5700458" y="2256915"/>
            <a:ext cx="558412" cy="58167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ja-JP" altLang="en-US"/>
          </a:p>
        </p:txBody>
      </p:sp>
      <p:sp>
        <p:nvSpPr>
          <p:cNvPr id="8" name="テキスト ボックス 7">
            <a:extLst>
              <a:ext uri="{FF2B5EF4-FFF2-40B4-BE49-F238E27FC236}">
                <a16:creationId xmlns:a16="http://schemas.microsoft.com/office/drawing/2014/main" id="{4039078B-C31C-9B27-8ECA-136B79BDDC0C}"/>
              </a:ext>
            </a:extLst>
          </p:cNvPr>
          <p:cNvSpPr txBox="1"/>
          <p:nvPr/>
        </p:nvSpPr>
        <p:spPr>
          <a:xfrm flipH="1">
            <a:off x="3347218" y="2677543"/>
            <a:ext cx="6787543" cy="400110"/>
          </a:xfrm>
          <a:prstGeom prst="rect">
            <a:avLst/>
          </a:prstGeom>
          <a:noFill/>
          <a:ln w="28575">
            <a:solidFill>
              <a:srgbClr val="FF0000"/>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ja-JP" altLang="en-US" sz="2000">
                <a:solidFill>
                  <a:srgbClr val="FF0000"/>
                </a:solidFill>
                <a:ea typeface="游ゴシック"/>
              </a:rPr>
              <a:t>顔の自動生成</a:t>
            </a:r>
            <a:endParaRPr lang="ja-JP" altLang="en-US" sz="2000">
              <a:solidFill>
                <a:srgbClr val="FF0000"/>
              </a:solidFill>
            </a:endParaRPr>
          </a:p>
        </p:txBody>
      </p:sp>
      <p:sp>
        <p:nvSpPr>
          <p:cNvPr id="9" name="テキスト ボックス 8">
            <a:extLst>
              <a:ext uri="{FF2B5EF4-FFF2-40B4-BE49-F238E27FC236}">
                <a16:creationId xmlns:a16="http://schemas.microsoft.com/office/drawing/2014/main" id="{7951B2C1-0F64-E1F6-0C83-530472353F60}"/>
              </a:ext>
            </a:extLst>
          </p:cNvPr>
          <p:cNvSpPr txBox="1"/>
          <p:nvPr/>
        </p:nvSpPr>
        <p:spPr>
          <a:xfrm>
            <a:off x="3346564" y="3590779"/>
            <a:ext cx="6794666" cy="400110"/>
          </a:xfrm>
          <a:prstGeom prst="rect">
            <a:avLst/>
          </a:prstGeom>
          <a:noFill/>
          <a:ln w="28575">
            <a:solidFill>
              <a:srgbClr val="00B050"/>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ja-JP" altLang="en-US" sz="2000">
                <a:solidFill>
                  <a:srgbClr val="00B050"/>
                </a:solidFill>
                <a:ea typeface="游ゴシック"/>
              </a:rPr>
              <a:t>性格推定（アノテーション）</a:t>
            </a:r>
            <a:endParaRPr lang="ja-JP" altLang="en-US" sz="2000">
              <a:solidFill>
                <a:srgbClr val="00B050"/>
              </a:solidFill>
            </a:endParaRPr>
          </a:p>
        </p:txBody>
      </p:sp>
      <p:sp>
        <p:nvSpPr>
          <p:cNvPr id="10" name="テキスト ボックス 9">
            <a:extLst>
              <a:ext uri="{FF2B5EF4-FFF2-40B4-BE49-F238E27FC236}">
                <a16:creationId xmlns:a16="http://schemas.microsoft.com/office/drawing/2014/main" id="{50A344F9-7F9A-6ED9-1CEE-1956B4E90436}"/>
              </a:ext>
            </a:extLst>
          </p:cNvPr>
          <p:cNvSpPr txBox="1"/>
          <p:nvPr/>
        </p:nvSpPr>
        <p:spPr>
          <a:xfrm>
            <a:off x="3334932" y="4509832"/>
            <a:ext cx="6800485" cy="400110"/>
          </a:xfrm>
          <a:prstGeom prst="rect">
            <a:avLst/>
          </a:prstGeom>
          <a:noFill/>
          <a:ln w="28575">
            <a:solidFill>
              <a:srgbClr val="FF0000"/>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ja-JP" altLang="en-US" sz="2000">
                <a:solidFill>
                  <a:srgbClr val="FF0000"/>
                </a:solidFill>
                <a:ea typeface="游ゴシック"/>
              </a:rPr>
              <a:t>服のアレンジ生成</a:t>
            </a:r>
            <a:endParaRPr lang="ja-JP"/>
          </a:p>
        </p:txBody>
      </p:sp>
      <p:sp>
        <p:nvSpPr>
          <p:cNvPr id="11" name="テキスト ボックス 10">
            <a:extLst>
              <a:ext uri="{FF2B5EF4-FFF2-40B4-BE49-F238E27FC236}">
                <a16:creationId xmlns:a16="http://schemas.microsoft.com/office/drawing/2014/main" id="{DFDBF76B-5A09-E667-ED45-23B79067835E}"/>
              </a:ext>
            </a:extLst>
          </p:cNvPr>
          <p:cNvSpPr txBox="1"/>
          <p:nvPr/>
        </p:nvSpPr>
        <p:spPr>
          <a:xfrm>
            <a:off x="3331366" y="5428886"/>
            <a:ext cx="6804378" cy="400110"/>
          </a:xfrm>
          <a:prstGeom prst="rect">
            <a:avLst/>
          </a:prstGeom>
          <a:noFill/>
          <a:ln w="28575">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ja-JP" altLang="en-US" sz="2000">
                <a:ea typeface="游ゴシック"/>
              </a:rPr>
              <a:t>顔と服を合成し出力</a:t>
            </a:r>
            <a:endParaRPr lang="ja-JP" altLang="en-US" sz="2000"/>
          </a:p>
        </p:txBody>
      </p:sp>
      <p:cxnSp>
        <p:nvCxnSpPr>
          <p:cNvPr id="12" name="直線矢印コネクタ 11">
            <a:extLst>
              <a:ext uri="{FF2B5EF4-FFF2-40B4-BE49-F238E27FC236}">
                <a16:creationId xmlns:a16="http://schemas.microsoft.com/office/drawing/2014/main" id="{79CB004B-CB3C-6D28-C104-EF1627A114DE}"/>
              </a:ext>
            </a:extLst>
          </p:cNvPr>
          <p:cNvCxnSpPr/>
          <p:nvPr/>
        </p:nvCxnSpPr>
        <p:spPr>
          <a:xfrm flipH="1">
            <a:off x="8910253" y="4915206"/>
            <a:ext cx="7373" cy="52725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矢印コネクタ 12">
            <a:extLst>
              <a:ext uri="{FF2B5EF4-FFF2-40B4-BE49-F238E27FC236}">
                <a16:creationId xmlns:a16="http://schemas.microsoft.com/office/drawing/2014/main" id="{310D3621-1C6A-8D5C-4942-74478E368196}"/>
              </a:ext>
            </a:extLst>
          </p:cNvPr>
          <p:cNvCxnSpPr>
            <a:cxnSpLocks/>
          </p:cNvCxnSpPr>
          <p:nvPr/>
        </p:nvCxnSpPr>
        <p:spPr>
          <a:xfrm flipH="1">
            <a:off x="8910252" y="3987286"/>
            <a:ext cx="7373" cy="52725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矢印コネクタ 13">
            <a:extLst>
              <a:ext uri="{FF2B5EF4-FFF2-40B4-BE49-F238E27FC236}">
                <a16:creationId xmlns:a16="http://schemas.microsoft.com/office/drawing/2014/main" id="{C1ECF16B-7E02-E634-C21D-D9E851AFC218}"/>
              </a:ext>
            </a:extLst>
          </p:cNvPr>
          <p:cNvCxnSpPr>
            <a:cxnSpLocks/>
          </p:cNvCxnSpPr>
          <p:nvPr/>
        </p:nvCxnSpPr>
        <p:spPr>
          <a:xfrm flipH="1">
            <a:off x="8910253" y="3065512"/>
            <a:ext cx="7373" cy="52725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矢印コネクタ 14">
            <a:extLst>
              <a:ext uri="{FF2B5EF4-FFF2-40B4-BE49-F238E27FC236}">
                <a16:creationId xmlns:a16="http://schemas.microsoft.com/office/drawing/2014/main" id="{E42C4756-D19A-BA66-34CD-36ECBFCEA863}"/>
              </a:ext>
            </a:extLst>
          </p:cNvPr>
          <p:cNvCxnSpPr>
            <a:cxnSpLocks/>
          </p:cNvCxnSpPr>
          <p:nvPr/>
        </p:nvCxnSpPr>
        <p:spPr>
          <a:xfrm flipH="1">
            <a:off x="8910253" y="2156028"/>
            <a:ext cx="7373" cy="52725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矢印コネクタ 15">
            <a:extLst>
              <a:ext uri="{FF2B5EF4-FFF2-40B4-BE49-F238E27FC236}">
                <a16:creationId xmlns:a16="http://schemas.microsoft.com/office/drawing/2014/main" id="{127FB16A-21A1-999C-8191-98E8B740D380}"/>
              </a:ext>
            </a:extLst>
          </p:cNvPr>
          <p:cNvCxnSpPr>
            <a:cxnSpLocks/>
          </p:cNvCxnSpPr>
          <p:nvPr/>
        </p:nvCxnSpPr>
        <p:spPr>
          <a:xfrm flipH="1">
            <a:off x="8910252" y="1234254"/>
            <a:ext cx="7373" cy="52725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テキスト ボックス 1">
            <a:extLst>
              <a:ext uri="{FF2B5EF4-FFF2-40B4-BE49-F238E27FC236}">
                <a16:creationId xmlns:a16="http://schemas.microsoft.com/office/drawing/2014/main" id="{EF2CD33C-639F-E397-F55C-DAA3EDC204F2}"/>
              </a:ext>
            </a:extLst>
          </p:cNvPr>
          <p:cNvSpPr txBox="1"/>
          <p:nvPr/>
        </p:nvSpPr>
        <p:spPr>
          <a:xfrm>
            <a:off x="1333500" y="797718"/>
            <a:ext cx="2131218"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sz="3200">
                <a:ea typeface="游ゴシック"/>
              </a:rPr>
              <a:t>提案手法</a:t>
            </a:r>
          </a:p>
        </p:txBody>
      </p:sp>
      <p:sp>
        <p:nvSpPr>
          <p:cNvPr id="4" name="スライド番号プレースホルダー 3">
            <a:extLst>
              <a:ext uri="{FF2B5EF4-FFF2-40B4-BE49-F238E27FC236}">
                <a16:creationId xmlns:a16="http://schemas.microsoft.com/office/drawing/2014/main" id="{B5694438-F3D1-31FF-D458-6FF22E7371D0}"/>
              </a:ext>
            </a:extLst>
          </p:cNvPr>
          <p:cNvSpPr>
            <a:spLocks noGrp="1"/>
          </p:cNvSpPr>
          <p:nvPr>
            <p:ph type="sldNum" sz="quarter" idx="12"/>
          </p:nvPr>
        </p:nvSpPr>
        <p:spPr/>
        <p:txBody>
          <a:bodyPr/>
          <a:lstStyle/>
          <a:p>
            <a:fld id="{6D22F896-40B5-4ADD-8801-0D06FADFA095}" type="slidenum">
              <a:rPr lang="en-US" altLang="ja-JP" noProof="0" smtClean="0"/>
              <a:t>5</a:t>
            </a:fld>
            <a:endParaRPr lang="ja-JP" altLang="en-US"/>
          </a:p>
        </p:txBody>
      </p:sp>
    </p:spTree>
    <p:extLst>
      <p:ext uri="{BB962C8B-B14F-4D97-AF65-F5344CB8AC3E}">
        <p14:creationId xmlns:p14="http://schemas.microsoft.com/office/powerpoint/2010/main" val="32873823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3578200-47D3-360C-D03C-B040BD0BB02C}"/>
              </a:ext>
            </a:extLst>
          </p:cNvPr>
          <p:cNvSpPr>
            <a:spLocks noGrp="1"/>
          </p:cNvSpPr>
          <p:nvPr>
            <p:ph type="title"/>
          </p:nvPr>
        </p:nvSpPr>
        <p:spPr/>
        <p:txBody>
          <a:bodyPr/>
          <a:lstStyle/>
          <a:p>
            <a:r>
              <a:rPr lang="ja-JP" altLang="en-US">
                <a:latin typeface="Meiryo UI"/>
                <a:ea typeface="Meiryo UI"/>
              </a:rPr>
              <a:t>事前準備</a:t>
            </a:r>
            <a:endParaRPr kumimoji="1" lang="ja-JP" altLang="en-US"/>
          </a:p>
        </p:txBody>
      </p:sp>
      <p:sp>
        <p:nvSpPr>
          <p:cNvPr id="3" name="コンテンツ プレースホルダー 2">
            <a:extLst>
              <a:ext uri="{FF2B5EF4-FFF2-40B4-BE49-F238E27FC236}">
                <a16:creationId xmlns:a16="http://schemas.microsoft.com/office/drawing/2014/main" id="{506DA019-3C19-3659-B016-65CE59102883}"/>
              </a:ext>
            </a:extLst>
          </p:cNvPr>
          <p:cNvSpPr>
            <a:spLocks noGrp="1"/>
          </p:cNvSpPr>
          <p:nvPr>
            <p:ph idx="1"/>
          </p:nvPr>
        </p:nvSpPr>
        <p:spPr>
          <a:xfrm>
            <a:off x="1451579" y="2015732"/>
            <a:ext cx="10222399" cy="3450613"/>
          </a:xfrm>
        </p:spPr>
        <p:txBody>
          <a:bodyPr vert="horz" lIns="91440" tIns="45720" rIns="91440" bIns="45720" rtlCol="0" anchor="t">
            <a:noAutofit/>
          </a:bodyPr>
          <a:lstStyle/>
          <a:p>
            <a:r>
              <a:rPr lang="ja-JP" altLang="en-US" sz="2400">
                <a:latin typeface="Meiryo UI"/>
                <a:ea typeface="Meiryo UI"/>
              </a:rPr>
              <a:t>キャラの顔から自動で性格推定</a:t>
            </a:r>
            <a:endParaRPr lang="ja-JP" sz="2400">
              <a:latin typeface="Meiryo UI"/>
              <a:ea typeface="Meiryo UI"/>
            </a:endParaRPr>
          </a:p>
          <a:p>
            <a:pPr lvl="1"/>
            <a:r>
              <a:rPr lang="ja-JP" altLang="en-US" sz="2000">
                <a:latin typeface="Meiryo UI"/>
                <a:ea typeface="Meiryo UI"/>
              </a:rPr>
              <a:t>これに必要なデータセットは、過去のアニメ作品でキャラの顔と性格を対応づけたものから学習</a:t>
            </a:r>
          </a:p>
          <a:p>
            <a:pPr lvl="1"/>
            <a:endParaRPr lang="ja-JP" altLang="en-US" sz="2000">
              <a:latin typeface="Meiryo UI"/>
              <a:ea typeface="Meiryo UI"/>
            </a:endParaRPr>
          </a:p>
          <a:p>
            <a:r>
              <a:rPr lang="ja-JP" sz="2400">
                <a:latin typeface="Meiryo UI"/>
                <a:ea typeface="Meiryo UI"/>
              </a:rPr>
              <a:t>キャラの性格から自動で服のアレンジ</a:t>
            </a:r>
            <a:r>
              <a:rPr lang="ja-JP" altLang="en-US" sz="2400">
                <a:latin typeface="Meiryo UI"/>
                <a:ea typeface="Meiryo UI"/>
              </a:rPr>
              <a:t>推</a:t>
            </a:r>
            <a:r>
              <a:rPr lang="ja-JP" sz="2400">
                <a:latin typeface="Meiryo UI"/>
                <a:ea typeface="Meiryo UI"/>
              </a:rPr>
              <a:t>定</a:t>
            </a:r>
            <a:endParaRPr lang="ja-JP" altLang="en-US" sz="2400">
              <a:latin typeface="Meiryo UI"/>
              <a:ea typeface="Meiryo UI"/>
            </a:endParaRPr>
          </a:p>
          <a:p>
            <a:pPr lvl="1"/>
            <a:r>
              <a:rPr lang="ja-JP" altLang="en-US" sz="2000">
                <a:latin typeface="Meiryo UI"/>
                <a:ea typeface="Meiryo UI"/>
              </a:rPr>
              <a:t>これに必要なデータセットは、過去のアニメ作品でキャラの</a:t>
            </a:r>
            <a:r>
              <a:rPr lang="ja-JP" sz="2000">
                <a:latin typeface="Meiryo UI"/>
                <a:ea typeface="Meiryo UI"/>
              </a:rPr>
              <a:t>性格</a:t>
            </a:r>
            <a:r>
              <a:rPr lang="ja-JP" altLang="en-US" sz="2000">
                <a:latin typeface="Meiryo UI"/>
                <a:ea typeface="Meiryo UI"/>
              </a:rPr>
              <a:t>と服装の特徴</a:t>
            </a:r>
            <a:r>
              <a:rPr lang="ja-JP" sz="2000">
                <a:latin typeface="Meiryo UI"/>
                <a:ea typeface="Meiryo UI"/>
              </a:rPr>
              <a:t>を対応づけたものから学習</a:t>
            </a:r>
            <a:endParaRPr lang="ja-JP" altLang="en-US" sz="2000">
              <a:latin typeface="Meiryo UI"/>
              <a:ea typeface="Meiryo UI"/>
            </a:endParaRPr>
          </a:p>
        </p:txBody>
      </p:sp>
      <p:sp>
        <p:nvSpPr>
          <p:cNvPr id="4" name="スライド番号プレースホルダー 3">
            <a:extLst>
              <a:ext uri="{FF2B5EF4-FFF2-40B4-BE49-F238E27FC236}">
                <a16:creationId xmlns:a16="http://schemas.microsoft.com/office/drawing/2014/main" id="{E9EDEDB8-F244-4433-E0C8-FF8B48C1E220}"/>
              </a:ext>
            </a:extLst>
          </p:cNvPr>
          <p:cNvSpPr>
            <a:spLocks noGrp="1"/>
          </p:cNvSpPr>
          <p:nvPr>
            <p:ph type="sldNum" sz="quarter" idx="12"/>
          </p:nvPr>
        </p:nvSpPr>
        <p:spPr/>
        <p:txBody>
          <a:bodyPr/>
          <a:lstStyle/>
          <a:p>
            <a:fld id="{6D22F896-40B5-4ADD-8801-0D06FADFA095}" type="slidenum">
              <a:rPr lang="en-US" altLang="ja-JP" noProof="0" smtClean="0"/>
              <a:t>6</a:t>
            </a:fld>
            <a:endParaRPr lang="ja-JP" altLang="en-US"/>
          </a:p>
        </p:txBody>
      </p:sp>
    </p:spTree>
    <p:extLst>
      <p:ext uri="{BB962C8B-B14F-4D97-AF65-F5344CB8AC3E}">
        <p14:creationId xmlns:p14="http://schemas.microsoft.com/office/powerpoint/2010/main" val="12500069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76F3AE6-E948-AB02-40FA-49C0DF90E71B}"/>
              </a:ext>
            </a:extLst>
          </p:cNvPr>
          <p:cNvSpPr>
            <a:spLocks noGrp="1"/>
          </p:cNvSpPr>
          <p:nvPr>
            <p:ph type="title"/>
          </p:nvPr>
        </p:nvSpPr>
        <p:spPr/>
        <p:txBody>
          <a:bodyPr/>
          <a:lstStyle/>
          <a:p>
            <a:r>
              <a:rPr kumimoji="1" lang="en-US" altLang="ja-JP"/>
              <a:t>GaN</a:t>
            </a:r>
            <a:r>
              <a:rPr kumimoji="1" lang="ja-JP" altLang="en-US"/>
              <a:t>を用いた顔の自動生成</a:t>
            </a:r>
          </a:p>
        </p:txBody>
      </p:sp>
      <p:sp>
        <p:nvSpPr>
          <p:cNvPr id="3" name="コンテンツ プレースホルダー 2">
            <a:extLst>
              <a:ext uri="{FF2B5EF4-FFF2-40B4-BE49-F238E27FC236}">
                <a16:creationId xmlns:a16="http://schemas.microsoft.com/office/drawing/2014/main" id="{DFFC2AD4-AA59-DC9A-8048-37EEC1B46C4F}"/>
              </a:ext>
            </a:extLst>
          </p:cNvPr>
          <p:cNvSpPr>
            <a:spLocks noGrp="1"/>
          </p:cNvSpPr>
          <p:nvPr>
            <p:ph idx="1"/>
          </p:nvPr>
        </p:nvSpPr>
        <p:spPr/>
        <p:txBody>
          <a:bodyPr/>
          <a:lstStyle/>
          <a:p>
            <a:r>
              <a:rPr lang="en-US" err="1">
                <a:latin typeface="Meiryo UI"/>
                <a:ea typeface="Meiryo UI"/>
              </a:rPr>
              <a:t>この層では世界観に応じたモブの顔を生成します</a:t>
            </a:r>
            <a:r>
              <a:rPr lang="en-US">
                <a:latin typeface="Meiryo UI"/>
                <a:ea typeface="Meiryo UI"/>
              </a:rPr>
              <a:t>。</a:t>
            </a:r>
            <a:endParaRPr kumimoji="1" lang="en-US" altLang="ja-JP">
              <a:latin typeface="Meiryo UI"/>
              <a:ea typeface="Meiryo UI"/>
            </a:endParaRPr>
          </a:p>
          <a:p>
            <a:endParaRPr kumimoji="1" lang="en-US">
              <a:latin typeface="Meiryo UI"/>
              <a:ea typeface="Meiryo UI"/>
            </a:endParaRPr>
          </a:p>
          <a:p>
            <a:r>
              <a:rPr kumimoji="1" lang="en-US" altLang="ja-JP">
                <a:latin typeface="Meiryo UI"/>
                <a:ea typeface="Meiryo UI"/>
              </a:rPr>
              <a:t>GAN</a:t>
            </a:r>
            <a:r>
              <a:rPr kumimoji="1" lang="ja-JP" altLang="en-US">
                <a:latin typeface="Meiryo UI"/>
                <a:ea typeface="Meiryo UI"/>
              </a:rPr>
              <a:t>を用いてデータセットからキャラクターの顔デザインを自動生成します。</a:t>
            </a:r>
            <a:endParaRPr lang="ja-JP"/>
          </a:p>
          <a:p>
            <a:r>
              <a:rPr kumimoji="1" lang="ja-JP" altLang="en-US"/>
              <a:t>顔の学習及び生成には等身、人種などの属性が影響します。</a:t>
            </a:r>
          </a:p>
          <a:p>
            <a:r>
              <a:rPr kumimoji="1" lang="ja-JP" altLang="en-US"/>
              <a:t>キャラクターの顔画像に属性をアノテーションしたデータセットが必要です。このデータ数や属性の種類が多いほど高度な自動生成が可能になります。</a:t>
            </a:r>
          </a:p>
          <a:p>
            <a:endParaRPr kumimoji="1" lang="ja-JP" altLang="en-US"/>
          </a:p>
          <a:p>
            <a:endParaRPr lang="ja-JP" altLang="en-US"/>
          </a:p>
          <a:p>
            <a:endParaRPr kumimoji="1" lang="ja-JP" altLang="en-US"/>
          </a:p>
        </p:txBody>
      </p:sp>
      <p:sp>
        <p:nvSpPr>
          <p:cNvPr id="4" name="スライド番号プレースホルダー 3">
            <a:extLst>
              <a:ext uri="{FF2B5EF4-FFF2-40B4-BE49-F238E27FC236}">
                <a16:creationId xmlns:a16="http://schemas.microsoft.com/office/drawing/2014/main" id="{AB33179E-9612-4384-FE6B-864D0DB8564F}"/>
              </a:ext>
            </a:extLst>
          </p:cNvPr>
          <p:cNvSpPr>
            <a:spLocks noGrp="1"/>
          </p:cNvSpPr>
          <p:nvPr>
            <p:ph type="sldNum" sz="quarter" idx="12"/>
          </p:nvPr>
        </p:nvSpPr>
        <p:spPr/>
        <p:txBody>
          <a:bodyPr/>
          <a:lstStyle/>
          <a:p>
            <a:fld id="{6D22F896-40B5-4ADD-8801-0D06FADFA095}" type="slidenum">
              <a:rPr lang="en-US" altLang="ja-JP" noProof="0" smtClean="0"/>
              <a:t>7</a:t>
            </a:fld>
            <a:endParaRPr lang="ja-JP" altLang="en-US"/>
          </a:p>
        </p:txBody>
      </p:sp>
    </p:spTree>
    <p:extLst>
      <p:ext uri="{BB962C8B-B14F-4D97-AF65-F5344CB8AC3E}">
        <p14:creationId xmlns:p14="http://schemas.microsoft.com/office/powerpoint/2010/main" val="41416534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1CD7818-1C2F-78AE-201E-C338EF5F583B}"/>
              </a:ext>
            </a:extLst>
          </p:cNvPr>
          <p:cNvSpPr>
            <a:spLocks noGrp="1"/>
          </p:cNvSpPr>
          <p:nvPr>
            <p:ph type="title"/>
          </p:nvPr>
        </p:nvSpPr>
        <p:spPr/>
        <p:txBody>
          <a:bodyPr/>
          <a:lstStyle/>
          <a:p>
            <a:r>
              <a:rPr lang="ja-JP" altLang="en-US">
                <a:latin typeface="Meiryo UI"/>
                <a:ea typeface="Meiryo UI"/>
              </a:rPr>
              <a:t>キャラ毎の性格の自動生成</a:t>
            </a:r>
            <a:endParaRPr lang="ja-JP" altLang="en-US"/>
          </a:p>
        </p:txBody>
      </p:sp>
      <p:sp>
        <p:nvSpPr>
          <p:cNvPr id="3" name="コンテンツ プレースホルダー 2">
            <a:extLst>
              <a:ext uri="{FF2B5EF4-FFF2-40B4-BE49-F238E27FC236}">
                <a16:creationId xmlns:a16="http://schemas.microsoft.com/office/drawing/2014/main" id="{5475AEA8-389C-B4FB-259E-9F1752919B9E}"/>
              </a:ext>
            </a:extLst>
          </p:cNvPr>
          <p:cNvSpPr>
            <a:spLocks noGrp="1"/>
          </p:cNvSpPr>
          <p:nvPr>
            <p:ph idx="1"/>
          </p:nvPr>
        </p:nvSpPr>
        <p:spPr>
          <a:xfrm>
            <a:off x="1451579" y="2078604"/>
            <a:ext cx="9603275" cy="3450613"/>
          </a:xfrm>
        </p:spPr>
        <p:txBody>
          <a:bodyPr>
            <a:normAutofit/>
          </a:bodyPr>
          <a:lstStyle/>
          <a:p>
            <a:pPr marL="342900" indent="-342900"/>
            <a:r>
              <a:rPr lang="ja-JP" altLang="en-US" sz="2400">
                <a:latin typeface="Meiryo UI"/>
                <a:ea typeface="Meiryo UI"/>
              </a:rPr>
              <a:t>自動推定に必要なデータセットは過去のアニメ作品から顔と性格を対応づけたものから作成します。</a:t>
            </a:r>
            <a:endParaRPr lang="ja-JP" sz="2400"/>
          </a:p>
          <a:p>
            <a:pPr marL="342900" indent="-342900"/>
            <a:r>
              <a:rPr lang="ja-JP" sz="2400">
                <a:latin typeface="Meiryo UI"/>
                <a:ea typeface="Meiryo UI"/>
              </a:rPr>
              <a:t>生成された顔から性格を自動推定し、性格を顔の属性としてアノテーションします。</a:t>
            </a:r>
            <a:endParaRPr lang="ja-JP" altLang="en-US" sz="2400">
              <a:latin typeface="Meiryo UI"/>
              <a:ea typeface="Meiryo UI"/>
            </a:endParaRPr>
          </a:p>
          <a:p>
            <a:pPr lvl="1"/>
            <a:r>
              <a:rPr lang="ja-JP" altLang="en-US" sz="2000">
                <a:latin typeface="Meiryo UI"/>
                <a:ea typeface="Meiryo UI"/>
              </a:rPr>
              <a:t>　眼鏡の子…真面目系</a:t>
            </a:r>
            <a:endParaRPr lang="ja-JP" sz="2000">
              <a:latin typeface="Meiryo UI"/>
              <a:ea typeface="Meiryo UI"/>
            </a:endParaRPr>
          </a:p>
          <a:p>
            <a:pPr marL="342900" indent="-342900"/>
            <a:endParaRPr lang="ja-JP" altLang="en-US" sz="2400">
              <a:latin typeface="Meiryo UI"/>
              <a:ea typeface="Meiryo UI"/>
            </a:endParaRPr>
          </a:p>
          <a:p>
            <a:pPr marL="342900" indent="-342900"/>
            <a:endParaRPr lang="ja-JP" altLang="en-US" sz="2400"/>
          </a:p>
          <a:p>
            <a:pPr marL="342900" indent="-342900"/>
            <a:endParaRPr lang="ja-JP" altLang="en-US" sz="2400"/>
          </a:p>
          <a:p>
            <a:pPr marL="342900" indent="-342900"/>
            <a:endParaRPr lang="ja-JP" altLang="en-US" sz="2400"/>
          </a:p>
          <a:p>
            <a:pPr marL="857250" lvl="1" indent="-285750"/>
            <a:endParaRPr lang="ja-JP" altLang="en-US" sz="2000"/>
          </a:p>
          <a:p>
            <a:pPr marL="342900" indent="-342900"/>
            <a:endParaRPr lang="ja-JP" altLang="en-US" sz="2400"/>
          </a:p>
          <a:p>
            <a:pPr marL="342900" indent="-342900"/>
            <a:endParaRPr lang="ja-JP" altLang="en-US" sz="2400"/>
          </a:p>
          <a:p>
            <a:pPr marL="342900" indent="-342900"/>
            <a:endParaRPr lang="ja-JP" altLang="en-US" sz="2400"/>
          </a:p>
          <a:p>
            <a:pPr marL="342900" indent="-342900"/>
            <a:endParaRPr lang="ja-JP" altLang="en-US" sz="2400"/>
          </a:p>
          <a:p>
            <a:pPr marL="342900" indent="-342900"/>
            <a:endParaRPr lang="ja-JP" altLang="en-US" sz="2400"/>
          </a:p>
        </p:txBody>
      </p:sp>
      <p:pic>
        <p:nvPicPr>
          <p:cNvPr id="4" name="図 4" descr="抽象, 挿絵 が含まれている画像&#10;&#10;説明は自動で生成されたものです">
            <a:extLst>
              <a:ext uri="{FF2B5EF4-FFF2-40B4-BE49-F238E27FC236}">
                <a16:creationId xmlns:a16="http://schemas.microsoft.com/office/drawing/2014/main" id="{11B14FFA-7A4B-D956-B23F-6AF035A536CE}"/>
              </a:ext>
            </a:extLst>
          </p:cNvPr>
          <p:cNvPicPr>
            <a:picLocks noChangeAspect="1"/>
          </p:cNvPicPr>
          <p:nvPr/>
        </p:nvPicPr>
        <p:blipFill>
          <a:blip r:embed="rId2"/>
          <a:stretch>
            <a:fillRect/>
          </a:stretch>
        </p:blipFill>
        <p:spPr>
          <a:xfrm>
            <a:off x="5051229" y="3630767"/>
            <a:ext cx="2570019" cy="3014433"/>
          </a:xfrm>
          <a:prstGeom prst="rect">
            <a:avLst/>
          </a:prstGeom>
        </p:spPr>
      </p:pic>
      <p:sp>
        <p:nvSpPr>
          <p:cNvPr id="7" name="四角形: 角を丸くする 6">
            <a:extLst>
              <a:ext uri="{FF2B5EF4-FFF2-40B4-BE49-F238E27FC236}">
                <a16:creationId xmlns:a16="http://schemas.microsoft.com/office/drawing/2014/main" id="{EFC07A0D-2BFD-B16D-9FE4-901A3F823DCB}"/>
              </a:ext>
            </a:extLst>
          </p:cNvPr>
          <p:cNvSpPr/>
          <p:nvPr/>
        </p:nvSpPr>
        <p:spPr>
          <a:xfrm>
            <a:off x="8484393" y="3840956"/>
            <a:ext cx="2571750" cy="2083592"/>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ja-JP" altLang="en-US">
                <a:ea typeface="游ゴシック"/>
              </a:rPr>
              <a:t>この顔は眼鏡がある</a:t>
            </a:r>
          </a:p>
          <a:p>
            <a:pPr algn="ctr"/>
            <a:r>
              <a:rPr lang="ja-JP" altLang="en-US">
                <a:ea typeface="游ゴシック"/>
              </a:rPr>
              <a:t>↓</a:t>
            </a:r>
          </a:p>
          <a:p>
            <a:pPr algn="ctr"/>
            <a:r>
              <a:rPr lang="ja-JP" altLang="en-US">
                <a:ea typeface="游ゴシック"/>
              </a:rPr>
              <a:t>真面目系？</a:t>
            </a:r>
          </a:p>
        </p:txBody>
      </p:sp>
      <p:sp>
        <p:nvSpPr>
          <p:cNvPr id="9" name="二等辺三角形 8">
            <a:extLst>
              <a:ext uri="{FF2B5EF4-FFF2-40B4-BE49-F238E27FC236}">
                <a16:creationId xmlns:a16="http://schemas.microsoft.com/office/drawing/2014/main" id="{CBB50C1A-F280-9AF4-4E00-BFAB64E60995}"/>
              </a:ext>
            </a:extLst>
          </p:cNvPr>
          <p:cNvSpPr/>
          <p:nvPr/>
        </p:nvSpPr>
        <p:spPr>
          <a:xfrm rot="1740000">
            <a:off x="8036195" y="4579142"/>
            <a:ext cx="1059656" cy="916781"/>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5" name="スライド番号プレースホルダー 4">
            <a:extLst>
              <a:ext uri="{FF2B5EF4-FFF2-40B4-BE49-F238E27FC236}">
                <a16:creationId xmlns:a16="http://schemas.microsoft.com/office/drawing/2014/main" id="{57B2F793-BD03-04CF-1E6E-67B205F03945}"/>
              </a:ext>
            </a:extLst>
          </p:cNvPr>
          <p:cNvSpPr>
            <a:spLocks noGrp="1"/>
          </p:cNvSpPr>
          <p:nvPr>
            <p:ph type="sldNum" sz="quarter" idx="12"/>
          </p:nvPr>
        </p:nvSpPr>
        <p:spPr/>
        <p:txBody>
          <a:bodyPr/>
          <a:lstStyle/>
          <a:p>
            <a:fld id="{6D22F896-40B5-4ADD-8801-0D06FADFA095}" type="slidenum">
              <a:rPr lang="en-US" altLang="ja-JP" noProof="0" smtClean="0"/>
              <a:t>8</a:t>
            </a:fld>
            <a:endParaRPr lang="ja-JP" altLang="en-US"/>
          </a:p>
        </p:txBody>
      </p:sp>
    </p:spTree>
    <p:extLst>
      <p:ext uri="{BB962C8B-B14F-4D97-AF65-F5344CB8AC3E}">
        <p14:creationId xmlns:p14="http://schemas.microsoft.com/office/powerpoint/2010/main" val="36715380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44BFB83-48DF-2BBB-1998-592AFE03272A}"/>
              </a:ext>
            </a:extLst>
          </p:cNvPr>
          <p:cNvSpPr>
            <a:spLocks noGrp="1"/>
          </p:cNvSpPr>
          <p:nvPr>
            <p:ph type="title"/>
          </p:nvPr>
        </p:nvSpPr>
        <p:spPr/>
        <p:txBody>
          <a:bodyPr/>
          <a:lstStyle/>
          <a:p>
            <a:r>
              <a:rPr lang="ja-JP" altLang="en-US">
                <a:latin typeface="Meiryo UI"/>
                <a:ea typeface="Meiryo UI"/>
              </a:rPr>
              <a:t>服装のアレンジの自動生成</a:t>
            </a:r>
            <a:endParaRPr kumimoji="1" lang="ja-JP" altLang="en-US"/>
          </a:p>
        </p:txBody>
      </p:sp>
      <p:sp>
        <p:nvSpPr>
          <p:cNvPr id="3" name="コンテンツ プレースホルダー 2">
            <a:extLst>
              <a:ext uri="{FF2B5EF4-FFF2-40B4-BE49-F238E27FC236}">
                <a16:creationId xmlns:a16="http://schemas.microsoft.com/office/drawing/2014/main" id="{AA1AEE4A-5EBC-82BD-D3C8-6DF973BCDC12}"/>
              </a:ext>
            </a:extLst>
          </p:cNvPr>
          <p:cNvSpPr>
            <a:spLocks noGrp="1"/>
          </p:cNvSpPr>
          <p:nvPr>
            <p:ph idx="1"/>
          </p:nvPr>
        </p:nvSpPr>
        <p:spPr>
          <a:xfrm>
            <a:off x="1451579" y="2015732"/>
            <a:ext cx="9609092" cy="3846154"/>
          </a:xfrm>
        </p:spPr>
        <p:txBody>
          <a:bodyPr vert="horz" lIns="91440" tIns="45720" rIns="91440" bIns="45720" rtlCol="0" anchor="t">
            <a:noAutofit/>
          </a:bodyPr>
          <a:lstStyle/>
          <a:p>
            <a:r>
              <a:rPr lang="ja-JP" altLang="en-US" sz="2400">
                <a:latin typeface="Meiryo UI"/>
                <a:ea typeface="Meiryo UI"/>
              </a:rPr>
              <a:t>元となるデータは、既存のアニメから収集する</a:t>
            </a:r>
          </a:p>
          <a:p>
            <a:pPr lvl="1"/>
            <a:r>
              <a:rPr lang="ja-JP" sz="2000">
                <a:latin typeface="Meiryo UI"/>
                <a:ea typeface="Meiryo UI"/>
              </a:rPr>
              <a:t>メイン</a:t>
            </a:r>
            <a:r>
              <a:rPr lang="ja-JP" altLang="en-US" sz="2000">
                <a:latin typeface="Meiryo UI"/>
                <a:ea typeface="Meiryo UI"/>
              </a:rPr>
              <a:t>の</a:t>
            </a:r>
            <a:r>
              <a:rPr lang="ja-JP" sz="2000">
                <a:latin typeface="Meiryo UI"/>
                <a:ea typeface="Meiryo UI"/>
              </a:rPr>
              <a:t>アニメキャラクターの性格と服装のアレンジの仕方から、性格とアレンジを紐付けた</a:t>
            </a:r>
            <a:r>
              <a:rPr lang="ja-JP" altLang="en-US" sz="2000">
                <a:latin typeface="Meiryo UI"/>
                <a:ea typeface="Meiryo UI"/>
              </a:rPr>
              <a:t>データを作成</a:t>
            </a:r>
            <a:endParaRPr lang="ja-JP">
              <a:latin typeface="Meiryo UI"/>
              <a:ea typeface="Meiryo UI"/>
            </a:endParaRPr>
          </a:p>
          <a:p>
            <a:pPr lvl="1"/>
            <a:r>
              <a:rPr lang="ja-JP" altLang="en-US" sz="2000">
                <a:latin typeface="Meiryo UI"/>
                <a:ea typeface="Meiryo UI"/>
              </a:rPr>
              <a:t>モブキャラクターは服装のアレンジが少なく、基本形のデータが増えてしまうため除外</a:t>
            </a:r>
            <a:endParaRPr lang="ja-JP" sz="2000"/>
          </a:p>
          <a:p>
            <a:r>
              <a:rPr lang="ja-JP" altLang="en-US" sz="2600">
                <a:latin typeface="Meiryo UI"/>
                <a:ea typeface="Meiryo UI"/>
              </a:rPr>
              <a:t>これらのデータを元に服装のアレンジを行う</a:t>
            </a:r>
          </a:p>
        </p:txBody>
      </p:sp>
      <p:sp>
        <p:nvSpPr>
          <p:cNvPr id="4" name="スライド番号プレースホルダー 3">
            <a:extLst>
              <a:ext uri="{FF2B5EF4-FFF2-40B4-BE49-F238E27FC236}">
                <a16:creationId xmlns:a16="http://schemas.microsoft.com/office/drawing/2014/main" id="{99771AD5-55D0-BB4B-92F5-F3405EAEC467}"/>
              </a:ext>
            </a:extLst>
          </p:cNvPr>
          <p:cNvSpPr>
            <a:spLocks noGrp="1"/>
          </p:cNvSpPr>
          <p:nvPr>
            <p:ph type="sldNum" sz="quarter" idx="12"/>
          </p:nvPr>
        </p:nvSpPr>
        <p:spPr/>
        <p:txBody>
          <a:bodyPr/>
          <a:lstStyle/>
          <a:p>
            <a:fld id="{6D22F896-40B5-4ADD-8801-0D06FADFA095}" type="slidenum">
              <a:rPr lang="en-US" altLang="ja-JP" noProof="0" smtClean="0"/>
              <a:t>9</a:t>
            </a:fld>
            <a:endParaRPr lang="ja-JP" altLang="en-US"/>
          </a:p>
        </p:txBody>
      </p:sp>
    </p:spTree>
    <p:extLst>
      <p:ext uri="{BB962C8B-B14F-4D97-AF65-F5344CB8AC3E}">
        <p14:creationId xmlns:p14="http://schemas.microsoft.com/office/powerpoint/2010/main" val="1074334012"/>
      </p:ext>
    </p:extLst>
  </p:cSld>
  <p:clrMapOvr>
    <a:masterClrMapping/>
  </p:clrMapOvr>
</p:sld>
</file>

<file path=ppt/theme/theme1.xml><?xml version="1.0" encoding="utf-8"?>
<a:theme xmlns:a="http://schemas.openxmlformats.org/drawingml/2006/main" name="ギャラリー">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TF10001119</Template>
  <Application>Microsoft Office PowerPoint</Application>
  <PresentationFormat>ワイド画面</PresentationFormat>
  <Slides>21</Slides>
  <Notes>1</Notes>
  <HiddenSlides>0</HiddenSlides>
  <ScaleCrop>false</ScaleCrop>
  <HeadingPairs>
    <vt:vector size="4" baseType="variant">
      <vt:variant>
        <vt:lpstr>テーマ</vt:lpstr>
      </vt:variant>
      <vt:variant>
        <vt:i4>1</vt:i4>
      </vt:variant>
      <vt:variant>
        <vt:lpstr>スライド タイトル</vt:lpstr>
      </vt:variant>
      <vt:variant>
        <vt:i4>21</vt:i4>
      </vt:variant>
    </vt:vector>
  </HeadingPairs>
  <TitlesOfParts>
    <vt:vector size="22" baseType="lpstr">
      <vt:lpstr>ギャラリー</vt:lpstr>
      <vt:lpstr>モブキャラの顔の自動生成と服装の提案</vt:lpstr>
      <vt:lpstr>はじめに</vt:lpstr>
      <vt:lpstr>このようにモブキャラは、ストーリー自体には関係ないのに 作画に時間がかかる存在</vt:lpstr>
      <vt:lpstr>こんなモブキャラ自動生成システムを作りたい!</vt:lpstr>
      <vt:lpstr>PowerPoint プレゼンテーション</vt:lpstr>
      <vt:lpstr>事前準備</vt:lpstr>
      <vt:lpstr>GaNを用いた顔の自動生成</vt:lpstr>
      <vt:lpstr>キャラ毎の性格の自動生成</vt:lpstr>
      <vt:lpstr>服装のアレンジの自動生成</vt:lpstr>
      <vt:lpstr>服装のアレンジの自動生成</vt:lpstr>
      <vt:lpstr>モックアップを用いた紹介</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今後のために</vt:lpstr>
      <vt:lpstr>ありがとうございました</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
  <cp:revision>71</cp:revision>
  <dcterms:created xsi:type="dcterms:W3CDTF">2022-08-05T05:05:47Z</dcterms:created>
  <dcterms:modified xsi:type="dcterms:W3CDTF">2022-08-06T04:31:28Z</dcterms:modified>
</cp:coreProperties>
</file>